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4711C-94E7-460A-A750-0047F24C66D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858FD-36EA-4ECD-B2C1-E13A016B0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43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7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6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1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9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92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58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4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9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85BAE-4696-4EDC-B55B-B262BD2CB7E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12D0C-2E50-4961-9AE3-5BA7FDFA2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3.png"/><Relationship Id="rId2" Type="http://schemas.microsoft.com/office/2007/relationships/media" Target="../media/media1.wav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3.png"/><Relationship Id="rId2" Type="http://schemas.microsoft.com/office/2007/relationships/media" Target="../media/media2.wav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5.pn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3.png"/><Relationship Id="rId2" Type="http://schemas.microsoft.com/office/2007/relationships/media" Target="../media/media3.wav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3.png"/><Relationship Id="rId2" Type="http://schemas.microsoft.com/office/2007/relationships/media" Target="../media/media4.wav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5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旁边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颜色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左边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字短语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语气副词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8445523" cy="716519"/>
            <a:chOff x="745067" y="4169623"/>
            <a:chExt cx="8446624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602503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）学生能够掌握四音节词语的重音规律，并能正确朗读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6239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夫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852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两种笔画的正确写法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96736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字短语表达限制、指别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3509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表达感叹的语气（真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1223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一下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42376" y="534290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）了解木字旁、立刀旁所表达的意思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980" y="4932680"/>
            <a:ext cx="574675" cy="2292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748091" y="5953142"/>
            <a:ext cx="4562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）表达短暂的行为、动作（动词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一下）</a:t>
            </a:r>
          </a:p>
        </p:txBody>
      </p:sp>
    </p:spTree>
    <p:extLst>
      <p:ext uri="{BB962C8B-B14F-4D97-AF65-F5344CB8AC3E}">
        <p14:creationId xmlns:p14="http://schemas.microsoft.com/office/powerpoint/2010/main" val="272477036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jiān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房间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丈夫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niú nǎi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牛奶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红色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271462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jiān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房间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丈夫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红色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81954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丈夫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红色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28114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红色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931651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左边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zuǒ  bian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左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边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left</a:t>
              </a:r>
            </a:p>
          </p:txBody>
        </p:sp>
      </p:grpSp>
      <p:grpSp>
        <p:nvGrpSpPr>
          <p:cNvPr id="70" name="牛奶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niú nǎi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牛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奶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milk</a:t>
              </a:r>
            </a:p>
          </p:txBody>
        </p:sp>
      </p:grpSp>
      <p:grpSp>
        <p:nvGrpSpPr>
          <p:cNvPr id="64" name="一下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yí  xià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下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one time</a:t>
              </a:r>
            </a:p>
          </p:txBody>
        </p:sp>
      </p:grpSp>
      <p:grpSp>
        <p:nvGrpSpPr>
          <p:cNvPr id="58" name="送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sòng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送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give</a:t>
              </a:r>
            </a:p>
          </p:txBody>
        </p:sp>
      </p:grpSp>
      <p:grpSp>
        <p:nvGrpSpPr>
          <p:cNvPr id="34" name="报纸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bào  zhǐ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报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纸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newspaper</a:t>
              </a:r>
            </a:p>
          </p:txBody>
        </p:sp>
      </p:grpSp>
      <p:grpSp>
        <p:nvGrpSpPr>
          <p:cNvPr id="16" name="千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qiān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千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thousand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手表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 biǎo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手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watch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颜色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yán sè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颜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色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color</a:t>
              </a:r>
            </a:p>
          </p:txBody>
        </p:sp>
      </p:grpSp>
      <p:grpSp>
        <p:nvGrpSpPr>
          <p:cNvPr id="6" name="粉色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fěn sè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色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pink</a:t>
              </a:r>
            </a:p>
          </p:txBody>
        </p:sp>
      </p:grpSp>
      <p:grpSp>
        <p:nvGrpSpPr>
          <p:cNvPr id="21" name="真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zhēn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真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real</a:t>
              </a:r>
            </a:p>
          </p:txBody>
        </p:sp>
      </p:grpSp>
      <p:grpSp>
        <p:nvGrpSpPr>
          <p:cNvPr id="37" name="旁边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páng  bian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旁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边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next to</a:t>
              </a:r>
            </a:p>
          </p:txBody>
        </p:sp>
      </p:grpSp>
      <p:grpSp>
        <p:nvGrpSpPr>
          <p:cNvPr id="61" name="丈夫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丈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夫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husband</a:t>
              </a:r>
            </a:p>
          </p:txBody>
        </p:sp>
      </p:grpSp>
      <p:grpSp>
        <p:nvGrpSpPr>
          <p:cNvPr id="67" name="房间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 jiān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房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间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room</a:t>
              </a:r>
            </a:p>
          </p:txBody>
        </p:sp>
      </p:grpSp>
      <p:grpSp>
        <p:nvGrpSpPr>
          <p:cNvPr id="27" name="红色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色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red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 biǎo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牛奶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niú nǎi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报纸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bào zhǐ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送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sòng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一下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yí xià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房间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fáng jiān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76148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丈夫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zhàng fu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左边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zuǒ bian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zhēn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旁边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páng bian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粉色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fěn sè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颜色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yán sè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红色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hóng sè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055148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三千多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三千多块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几千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这件衣服两千。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我的手表三千多块呢。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送牛奶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送报纸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送我新书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你知道什么时候送报纸吗？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是不是送报纸的来了？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95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旁边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在旁边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商店旁边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旁边的那个人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医院在那个小商店旁边。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旁边那个小的房间是我女儿的。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颜色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)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漂亮的颜色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什么颜色？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我的房间是粉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)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色的。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你喜欢什么颜色？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3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863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左边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732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758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758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151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在左边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在我的左边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左边的房间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30651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76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76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070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女儿的房间在左边。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40570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544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95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989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左边的那本新书是谁的？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1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8450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949960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49960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889889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动词（v.）/形容词（adj.）/代词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examples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这本书不是我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这个杯子是昨天买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这块手表是你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吗？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字短语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394398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phrase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249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07656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80355" y="1834515"/>
            <a:ext cx="30289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这本书是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80355" y="2575560"/>
            <a:ext cx="3385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。是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75910" y="4450080"/>
            <a:ext cx="33845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这块手表是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新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80355" y="5250180"/>
            <a:ext cx="19621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新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pic>
        <p:nvPicPr>
          <p:cNvPr id="10" name="图片 9" descr="C:\Users\Administrator\Desktop\小红书\对外汉语战略搞钱计划\教学素材\图片素材\字典压缩.png字典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19555" y="1246505"/>
            <a:ext cx="2408555" cy="2520950"/>
          </a:xfrm>
          <a:prstGeom prst="rect">
            <a:avLst/>
          </a:prstGeom>
          <a:noFill/>
          <a:ln w="38100" cap="sq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C:\Users\Administrator\Desktop\小红书\对外汉语战略搞钱计划\教学素材\图片素材\手表12.png手表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6435" y="4039235"/>
            <a:ext cx="3796665" cy="226060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92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(v.)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一下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1164927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8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主语（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S.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）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动词（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V.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）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一下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宾语（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O.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看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一下</a:t>
                      </a:r>
                      <a:r>
                        <a:rPr lang="zh-CN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休息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一下</a:t>
                      </a:r>
                      <a:r>
                        <a:rPr lang="zh-CN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问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一下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老师。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一下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582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Numeral Classifier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一下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52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163715" y="1591050"/>
            <a:ext cx="9505950" cy="1628140"/>
            <a:chOff x="-1702618" y="510727"/>
            <a:chExt cx="950595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222615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Xià kè le ，   wǒ men kě yǐ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下课了，我们可以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63715" y="4157720"/>
            <a:ext cx="9929495" cy="1628140"/>
            <a:chOff x="-2011863" y="58819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dà wèi mǎi le yī běn xīn shū ，wǒ men xiǎng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大卫买了一本新书，我们想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169785" y="2340610"/>
            <a:ext cx="247459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休息一下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061450" y="4884420"/>
            <a:ext cx="2324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看一下</a:t>
            </a:r>
          </a:p>
        </p:txBody>
      </p:sp>
      <p:sp>
        <p:nvSpPr>
          <p:cNvPr id="7" name="!!1"/>
          <p:cNvSpPr/>
          <p:nvPr/>
        </p:nvSpPr>
        <p:spPr>
          <a:xfrm>
            <a:off x="167005" y="1795780"/>
            <a:ext cx="2277745" cy="170942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字典压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4003040"/>
            <a:ext cx="2045970" cy="21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真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For examples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今天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真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热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啊！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你女儿的房间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真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大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啊！</a:t>
                      </a:r>
                      <a:endParaRPr 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今天天气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真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好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啊！</a:t>
                      </a:r>
                      <a:endParaRPr 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语气副词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真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0069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modal Adverb “真”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3150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9416415" cy="1616710"/>
            <a:chOff x="-241879" y="521722"/>
            <a:chExt cx="941641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6137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J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 tiān tiān qì zěn me yàng？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今天天气怎么样？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2999423" y="1033780"/>
            <a:ext cx="609790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真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+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形容词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he modal Adverb “真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+Adj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”.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9415780" cy="1616710"/>
            <a:chOff x="-241879" y="521722"/>
            <a:chExt cx="941578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6131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ān nà de yī f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pi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li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 bú pi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li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安娜的衣服漂亮不漂亮？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9416415" cy="1616710"/>
            <a:chOff x="-241879" y="521722"/>
            <a:chExt cx="941641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6137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F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áng jiān lǐ lěng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房间里冷吗？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9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50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这块手表是男的的吗？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手表是谁的？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这块手表是多少钱买的？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27265" cy="3362960"/>
          </a:xfrm>
          <a:prstGeom prst="rect">
            <a:avLst/>
          </a:prstGeom>
        </p:spPr>
      </p:pic>
      <p:pic>
        <p:nvPicPr>
          <p:cNvPr id="4" name="0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8535" y="2898140"/>
            <a:ext cx="1330325" cy="1330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16959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75006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A：这块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手表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是你的吗？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B：不是我的，是我爸爸的。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多少钱买的？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B：三千多块。</a:t>
            </a:r>
            <a:endParaRPr lang="en-US" altLang="zh-CN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5985" y="175006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kuài shǒu biǎo shì nǐ de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150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9" name="图片 8" descr="9391194fc245c72363c58bfd87d573b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71780" y="2286000"/>
            <a:ext cx="4850765" cy="271399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5975985" y="26822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shì wǒ de ，shì wǒ bà bà de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75985" y="35217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uō shǎo qián mǎi de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5985" y="44024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 qiān duō kuài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08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这是哪天的报纸？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送报纸的来了吗？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谁来了？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87590" cy="3345180"/>
          </a:xfrm>
          <a:prstGeom prst="rect">
            <a:avLst/>
          </a:prstGeom>
        </p:spPr>
      </p:pic>
      <p:pic>
        <p:nvPicPr>
          <p:cNvPr id="3" name="03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2987675"/>
            <a:ext cx="1184275" cy="1184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61245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A：这是今天早上的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报纸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B：不是，是昨天的。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A：你听，是不是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报纸的来了？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B：我看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一下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，不是，是送</a:t>
            </a:r>
            <a:r>
              <a:rPr lang="zh-CN" altLang="en-US" sz="2800" b="1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牛奶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7405" y="19329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shì jīn tiān zǎo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de bào zhǐ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pic>
        <p:nvPicPr>
          <p:cNvPr id="2" name="图片 1" descr="b5cab966c1596cbecd32cee27686ecc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073275"/>
            <a:ext cx="4662170" cy="365379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home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07405" y="28594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shì ，shì zuó tiān de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07405" y="37160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tīng ，shì bú shì sòng bào zhǐ de lái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7405" y="45491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kàn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xià ，bú shì ，shì sòng niú nǎi de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1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 sān kè      Zuǒ bian nà ge hóng sè de shì wǒ 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第三课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左边那个红色的是我的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Lesson 3                             T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he red one on the left is mine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.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3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他们在哪儿说话呢？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大的房间是谁的？小的房间是谁的？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谁的房间是粉色的？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26410"/>
            <a:ext cx="7359650" cy="3361690"/>
          </a:xfrm>
          <a:prstGeom prst="rect">
            <a:avLst/>
          </a:prstGeom>
        </p:spPr>
      </p:pic>
      <p:pic>
        <p:nvPicPr>
          <p:cNvPr id="5" name="03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2936240"/>
            <a:ext cx="1221740" cy="1221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223772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045" y="132842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A：这是谁的房间？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B：这是我和我丈夫的，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旁边那个小的房间是我女儿的。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你女儿的房间真漂亮！都是粉色的。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B：是啊，粉色是我女儿最喜欢的颜色。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35980" y="13284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shì shuí de fáng jiān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35980" y="225869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shì wǒ hé wǒ zhàng f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5980" y="31235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áng biān nà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xiǎo de fáng jiān shì wǒ nǚ ér de 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3120" y="398843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nǚ ér de fáng jiān zhēn pi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li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！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 shì fěn sè de。</a:t>
            </a:r>
          </a:p>
        </p:txBody>
      </p:sp>
      <p:pic>
        <p:nvPicPr>
          <p:cNvPr id="10" name="图片 9" descr="36de30405ac52a3e3f90b66b6936698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207260"/>
            <a:ext cx="4609465" cy="30734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35980" y="477964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ā ，fěn sè shì wǒ nǚ ér zuì xǐ huān de yán sè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73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office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男的知道哪个杯子是女的的吗？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男的这里有几个杯子？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哪个杯子是女的的？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18375" cy="3322955"/>
          </a:xfrm>
          <a:prstGeom prst="rect">
            <a:avLst/>
          </a:prstGeom>
        </p:spPr>
      </p:pic>
      <p:pic>
        <p:nvPicPr>
          <p:cNvPr id="3" name="03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320" y="2967990"/>
            <a:ext cx="1349375" cy="1349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854290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4770" y="1894205"/>
            <a:ext cx="67024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A：你看见我的杯子了吗？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B：这里有几个杯子，哪个是你的？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A：左边那个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红色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的是我的。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B：给你。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8942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kàn jiàn wǒ de bēi z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ma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7385" y="28022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lǐ yǒu jǐ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bēi z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，nǎ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shì nǐ de 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37033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uǒ bi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nà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hóng sè de shì wǒ de 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5415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 nǐ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2" name="图片 1" descr="e41743686b923fc977d7b8bce490c133"/>
          <p:cNvPicPr>
            <a:picLocks noChangeAspect="1"/>
          </p:cNvPicPr>
          <p:nvPr/>
        </p:nvPicPr>
        <p:blipFill>
          <a:blip r:embed="rId5"/>
          <a:srcRect l="9157" r="16853"/>
          <a:stretch>
            <a:fillRect/>
          </a:stretch>
        </p:blipFill>
        <p:spPr bwMode="auto">
          <a:xfrm>
            <a:off x="237490" y="2366010"/>
            <a:ext cx="4525645" cy="28206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office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04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217170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61353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shǒu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58470" y="2174875"/>
            <a:ext cx="1666240" cy="2032635"/>
            <a:chOff x="8725" y="2254"/>
            <a:chExt cx="3840" cy="4684"/>
          </a:xfrm>
        </p:grpSpPr>
        <p:sp>
          <p:nvSpPr>
            <p:cNvPr id="9" name="Freeform 263"/>
            <p:cNvSpPr/>
            <p:nvPr/>
          </p:nvSpPr>
          <p:spPr bwMode="auto">
            <a:xfrm rot="2340000">
              <a:off x="9941" y="2254"/>
              <a:ext cx="1247" cy="2014"/>
            </a:xfrm>
            <a:custGeom>
              <a:avLst/>
              <a:gdLst>
                <a:gd name="T0" fmla="*/ 0 w 196"/>
                <a:gd name="T1" fmla="*/ 276 h 276"/>
                <a:gd name="T2" fmla="*/ 0 w 196"/>
                <a:gd name="T3" fmla="*/ 272 h 276"/>
                <a:gd name="T4" fmla="*/ 0 w 196"/>
                <a:gd name="T5" fmla="*/ 268 h 276"/>
                <a:gd name="T6" fmla="*/ 0 w 196"/>
                <a:gd name="T7" fmla="*/ 264 h 276"/>
                <a:gd name="T8" fmla="*/ 0 w 196"/>
                <a:gd name="T9" fmla="*/ 260 h 276"/>
                <a:gd name="T10" fmla="*/ 4 w 196"/>
                <a:gd name="T11" fmla="*/ 252 h 276"/>
                <a:gd name="T12" fmla="*/ 12 w 196"/>
                <a:gd name="T13" fmla="*/ 244 h 276"/>
                <a:gd name="T14" fmla="*/ 16 w 196"/>
                <a:gd name="T15" fmla="*/ 232 h 276"/>
                <a:gd name="T16" fmla="*/ 24 w 196"/>
                <a:gd name="T17" fmla="*/ 224 h 276"/>
                <a:gd name="T18" fmla="*/ 56 w 196"/>
                <a:gd name="T19" fmla="*/ 180 h 276"/>
                <a:gd name="T20" fmla="*/ 72 w 196"/>
                <a:gd name="T21" fmla="*/ 156 h 276"/>
                <a:gd name="T22" fmla="*/ 84 w 196"/>
                <a:gd name="T23" fmla="*/ 128 h 276"/>
                <a:gd name="T24" fmla="*/ 96 w 196"/>
                <a:gd name="T25" fmla="*/ 108 h 276"/>
                <a:gd name="T26" fmla="*/ 104 w 196"/>
                <a:gd name="T27" fmla="*/ 88 h 276"/>
                <a:gd name="T28" fmla="*/ 112 w 196"/>
                <a:gd name="T29" fmla="*/ 68 h 276"/>
                <a:gd name="T30" fmla="*/ 116 w 196"/>
                <a:gd name="T31" fmla="*/ 56 h 276"/>
                <a:gd name="T32" fmla="*/ 120 w 196"/>
                <a:gd name="T33" fmla="*/ 44 h 276"/>
                <a:gd name="T34" fmla="*/ 120 w 196"/>
                <a:gd name="T35" fmla="*/ 32 h 276"/>
                <a:gd name="T36" fmla="*/ 120 w 196"/>
                <a:gd name="T37" fmla="*/ 24 h 276"/>
                <a:gd name="T38" fmla="*/ 116 w 196"/>
                <a:gd name="T39" fmla="*/ 20 h 276"/>
                <a:gd name="T40" fmla="*/ 112 w 196"/>
                <a:gd name="T41" fmla="*/ 16 h 276"/>
                <a:gd name="T42" fmla="*/ 116 w 196"/>
                <a:gd name="T43" fmla="*/ 12 h 276"/>
                <a:gd name="T44" fmla="*/ 116 w 196"/>
                <a:gd name="T45" fmla="*/ 8 h 276"/>
                <a:gd name="T46" fmla="*/ 124 w 196"/>
                <a:gd name="T47" fmla="*/ 0 h 276"/>
                <a:gd name="T48" fmla="*/ 132 w 196"/>
                <a:gd name="T49" fmla="*/ 0 h 276"/>
                <a:gd name="T50" fmla="*/ 140 w 196"/>
                <a:gd name="T51" fmla="*/ 0 h 276"/>
                <a:gd name="T52" fmla="*/ 152 w 196"/>
                <a:gd name="T53" fmla="*/ 4 h 276"/>
                <a:gd name="T54" fmla="*/ 168 w 196"/>
                <a:gd name="T55" fmla="*/ 12 h 276"/>
                <a:gd name="T56" fmla="*/ 180 w 196"/>
                <a:gd name="T57" fmla="*/ 20 h 276"/>
                <a:gd name="T58" fmla="*/ 188 w 196"/>
                <a:gd name="T59" fmla="*/ 28 h 276"/>
                <a:gd name="T60" fmla="*/ 192 w 196"/>
                <a:gd name="T61" fmla="*/ 32 h 276"/>
                <a:gd name="T62" fmla="*/ 196 w 196"/>
                <a:gd name="T63" fmla="*/ 36 h 276"/>
                <a:gd name="T64" fmla="*/ 196 w 196"/>
                <a:gd name="T65" fmla="*/ 40 h 276"/>
                <a:gd name="T66" fmla="*/ 192 w 196"/>
                <a:gd name="T67" fmla="*/ 48 h 276"/>
                <a:gd name="T68" fmla="*/ 192 w 196"/>
                <a:gd name="T69" fmla="*/ 52 h 276"/>
                <a:gd name="T70" fmla="*/ 184 w 196"/>
                <a:gd name="T71" fmla="*/ 64 h 276"/>
                <a:gd name="T72" fmla="*/ 180 w 196"/>
                <a:gd name="T73" fmla="*/ 72 h 276"/>
                <a:gd name="T74" fmla="*/ 172 w 196"/>
                <a:gd name="T75" fmla="*/ 84 h 276"/>
                <a:gd name="T76" fmla="*/ 164 w 196"/>
                <a:gd name="T77" fmla="*/ 100 h 276"/>
                <a:gd name="T78" fmla="*/ 156 w 196"/>
                <a:gd name="T79" fmla="*/ 116 h 276"/>
                <a:gd name="T80" fmla="*/ 136 w 196"/>
                <a:gd name="T81" fmla="*/ 148 h 276"/>
                <a:gd name="T82" fmla="*/ 112 w 196"/>
                <a:gd name="T83" fmla="*/ 180 h 276"/>
                <a:gd name="T84" fmla="*/ 88 w 196"/>
                <a:gd name="T85" fmla="*/ 208 h 276"/>
                <a:gd name="T86" fmla="*/ 64 w 196"/>
                <a:gd name="T87" fmla="*/ 232 h 276"/>
                <a:gd name="T88" fmla="*/ 52 w 196"/>
                <a:gd name="T89" fmla="*/ 244 h 276"/>
                <a:gd name="T90" fmla="*/ 40 w 196"/>
                <a:gd name="T91" fmla="*/ 252 h 276"/>
                <a:gd name="T92" fmla="*/ 32 w 196"/>
                <a:gd name="T93" fmla="*/ 260 h 276"/>
                <a:gd name="T94" fmla="*/ 24 w 196"/>
                <a:gd name="T95" fmla="*/ 268 h 276"/>
                <a:gd name="T96" fmla="*/ 16 w 196"/>
                <a:gd name="T97" fmla="*/ 272 h 276"/>
                <a:gd name="T98" fmla="*/ 12 w 196"/>
                <a:gd name="T99" fmla="*/ 272 h 276"/>
                <a:gd name="T100" fmla="*/ 4 w 196"/>
                <a:gd name="T101" fmla="*/ 276 h 276"/>
                <a:gd name="T102" fmla="*/ 0 w 196"/>
                <a:gd name="T103" fmla="*/ 276 h 276"/>
                <a:gd name="T104" fmla="*/ 0 w 196"/>
                <a:gd name="T10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276">
                  <a:moveTo>
                    <a:pt x="0" y="276"/>
                  </a:moveTo>
                  <a:lnTo>
                    <a:pt x="0" y="272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2"/>
                  </a:lnTo>
                  <a:lnTo>
                    <a:pt x="12" y="244"/>
                  </a:lnTo>
                  <a:lnTo>
                    <a:pt x="16" y="232"/>
                  </a:lnTo>
                  <a:lnTo>
                    <a:pt x="24" y="224"/>
                  </a:lnTo>
                  <a:lnTo>
                    <a:pt x="56" y="180"/>
                  </a:lnTo>
                  <a:lnTo>
                    <a:pt x="72" y="156"/>
                  </a:lnTo>
                  <a:lnTo>
                    <a:pt x="84" y="128"/>
                  </a:lnTo>
                  <a:lnTo>
                    <a:pt x="96" y="108"/>
                  </a:lnTo>
                  <a:lnTo>
                    <a:pt x="104" y="88"/>
                  </a:lnTo>
                  <a:lnTo>
                    <a:pt x="112" y="68"/>
                  </a:lnTo>
                  <a:lnTo>
                    <a:pt x="116" y="56"/>
                  </a:lnTo>
                  <a:lnTo>
                    <a:pt x="120" y="44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6" y="20"/>
                  </a:lnTo>
                  <a:lnTo>
                    <a:pt x="112" y="16"/>
                  </a:lnTo>
                  <a:lnTo>
                    <a:pt x="116" y="12"/>
                  </a:lnTo>
                  <a:lnTo>
                    <a:pt x="116" y="8"/>
                  </a:lnTo>
                  <a:lnTo>
                    <a:pt x="124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52" y="4"/>
                  </a:lnTo>
                  <a:lnTo>
                    <a:pt x="168" y="12"/>
                  </a:lnTo>
                  <a:lnTo>
                    <a:pt x="180" y="20"/>
                  </a:lnTo>
                  <a:lnTo>
                    <a:pt x="188" y="28"/>
                  </a:lnTo>
                  <a:lnTo>
                    <a:pt x="192" y="32"/>
                  </a:lnTo>
                  <a:lnTo>
                    <a:pt x="196" y="36"/>
                  </a:lnTo>
                  <a:lnTo>
                    <a:pt x="196" y="40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84" y="64"/>
                  </a:lnTo>
                  <a:lnTo>
                    <a:pt x="180" y="72"/>
                  </a:lnTo>
                  <a:lnTo>
                    <a:pt x="172" y="84"/>
                  </a:lnTo>
                  <a:lnTo>
                    <a:pt x="164" y="100"/>
                  </a:lnTo>
                  <a:lnTo>
                    <a:pt x="156" y="116"/>
                  </a:lnTo>
                  <a:lnTo>
                    <a:pt x="136" y="148"/>
                  </a:lnTo>
                  <a:lnTo>
                    <a:pt x="112" y="180"/>
                  </a:lnTo>
                  <a:lnTo>
                    <a:pt x="88" y="208"/>
                  </a:lnTo>
                  <a:lnTo>
                    <a:pt x="64" y="232"/>
                  </a:lnTo>
                  <a:lnTo>
                    <a:pt x="52" y="244"/>
                  </a:lnTo>
                  <a:lnTo>
                    <a:pt x="40" y="252"/>
                  </a:lnTo>
                  <a:lnTo>
                    <a:pt x="32" y="260"/>
                  </a:lnTo>
                  <a:lnTo>
                    <a:pt x="24" y="268"/>
                  </a:lnTo>
                  <a:lnTo>
                    <a:pt x="16" y="272"/>
                  </a:lnTo>
                  <a:lnTo>
                    <a:pt x="12" y="272"/>
                  </a:lnTo>
                  <a:lnTo>
                    <a:pt x="4" y="276"/>
                  </a:lnTo>
                  <a:lnTo>
                    <a:pt x="0" y="276"/>
                  </a:lnTo>
                  <a:lnTo>
                    <a:pt x="0" y="27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71"/>
            <p:cNvSpPr/>
            <p:nvPr/>
          </p:nvSpPr>
          <p:spPr bwMode="auto">
            <a:xfrm>
              <a:off x="9463" y="4113"/>
              <a:ext cx="2364" cy="409"/>
            </a:xfrm>
            <a:custGeom>
              <a:avLst/>
              <a:gdLst>
                <a:gd name="T0" fmla="*/ 280 w 280"/>
                <a:gd name="T1" fmla="*/ 20 h 56"/>
                <a:gd name="T2" fmla="*/ 280 w 280"/>
                <a:gd name="T3" fmla="*/ 20 h 56"/>
                <a:gd name="T4" fmla="*/ 276 w 280"/>
                <a:gd name="T5" fmla="*/ 24 h 56"/>
                <a:gd name="T6" fmla="*/ 268 w 280"/>
                <a:gd name="T7" fmla="*/ 28 h 56"/>
                <a:gd name="T8" fmla="*/ 260 w 280"/>
                <a:gd name="T9" fmla="*/ 32 h 56"/>
                <a:gd name="T10" fmla="*/ 248 w 280"/>
                <a:gd name="T11" fmla="*/ 32 h 56"/>
                <a:gd name="T12" fmla="*/ 236 w 280"/>
                <a:gd name="T13" fmla="*/ 36 h 56"/>
                <a:gd name="T14" fmla="*/ 220 w 280"/>
                <a:gd name="T15" fmla="*/ 40 h 56"/>
                <a:gd name="T16" fmla="*/ 200 w 280"/>
                <a:gd name="T17" fmla="*/ 44 h 56"/>
                <a:gd name="T18" fmla="*/ 180 w 280"/>
                <a:gd name="T19" fmla="*/ 44 h 56"/>
                <a:gd name="T20" fmla="*/ 160 w 280"/>
                <a:gd name="T21" fmla="*/ 48 h 56"/>
                <a:gd name="T22" fmla="*/ 140 w 280"/>
                <a:gd name="T23" fmla="*/ 52 h 56"/>
                <a:gd name="T24" fmla="*/ 124 w 280"/>
                <a:gd name="T25" fmla="*/ 52 h 56"/>
                <a:gd name="T26" fmla="*/ 112 w 280"/>
                <a:gd name="T27" fmla="*/ 56 h 56"/>
                <a:gd name="T28" fmla="*/ 100 w 280"/>
                <a:gd name="T29" fmla="*/ 56 h 56"/>
                <a:gd name="T30" fmla="*/ 88 w 280"/>
                <a:gd name="T31" fmla="*/ 56 h 56"/>
                <a:gd name="T32" fmla="*/ 76 w 280"/>
                <a:gd name="T33" fmla="*/ 56 h 56"/>
                <a:gd name="T34" fmla="*/ 56 w 280"/>
                <a:gd name="T35" fmla="*/ 56 h 56"/>
                <a:gd name="T36" fmla="*/ 40 w 280"/>
                <a:gd name="T37" fmla="*/ 52 h 56"/>
                <a:gd name="T38" fmla="*/ 20 w 280"/>
                <a:gd name="T39" fmla="*/ 44 h 56"/>
                <a:gd name="T40" fmla="*/ 0 w 280"/>
                <a:gd name="T41" fmla="*/ 36 h 56"/>
                <a:gd name="T42" fmla="*/ 28 w 280"/>
                <a:gd name="T43" fmla="*/ 32 h 56"/>
                <a:gd name="T44" fmla="*/ 52 w 280"/>
                <a:gd name="T45" fmla="*/ 28 h 56"/>
                <a:gd name="T46" fmla="*/ 80 w 280"/>
                <a:gd name="T47" fmla="*/ 24 h 56"/>
                <a:gd name="T48" fmla="*/ 100 w 280"/>
                <a:gd name="T49" fmla="*/ 20 h 56"/>
                <a:gd name="T50" fmla="*/ 124 w 280"/>
                <a:gd name="T51" fmla="*/ 16 h 56"/>
                <a:gd name="T52" fmla="*/ 144 w 280"/>
                <a:gd name="T53" fmla="*/ 12 h 56"/>
                <a:gd name="T54" fmla="*/ 160 w 280"/>
                <a:gd name="T55" fmla="*/ 8 h 56"/>
                <a:gd name="T56" fmla="*/ 176 w 280"/>
                <a:gd name="T57" fmla="*/ 8 h 56"/>
                <a:gd name="T58" fmla="*/ 192 w 280"/>
                <a:gd name="T59" fmla="*/ 4 h 56"/>
                <a:gd name="T60" fmla="*/ 208 w 280"/>
                <a:gd name="T61" fmla="*/ 4 h 56"/>
                <a:gd name="T62" fmla="*/ 220 w 280"/>
                <a:gd name="T63" fmla="*/ 4 h 56"/>
                <a:gd name="T64" fmla="*/ 228 w 280"/>
                <a:gd name="T65" fmla="*/ 0 h 56"/>
                <a:gd name="T66" fmla="*/ 236 w 280"/>
                <a:gd name="T67" fmla="*/ 0 h 56"/>
                <a:gd name="T68" fmla="*/ 244 w 280"/>
                <a:gd name="T69" fmla="*/ 0 h 56"/>
                <a:gd name="T70" fmla="*/ 252 w 280"/>
                <a:gd name="T71" fmla="*/ 0 h 56"/>
                <a:gd name="T72" fmla="*/ 256 w 280"/>
                <a:gd name="T73" fmla="*/ 0 h 56"/>
                <a:gd name="T74" fmla="*/ 268 w 280"/>
                <a:gd name="T75" fmla="*/ 4 h 56"/>
                <a:gd name="T76" fmla="*/ 276 w 280"/>
                <a:gd name="T77" fmla="*/ 8 h 56"/>
                <a:gd name="T78" fmla="*/ 280 w 280"/>
                <a:gd name="T79" fmla="*/ 12 h 56"/>
                <a:gd name="T80" fmla="*/ 280 w 280"/>
                <a:gd name="T81" fmla="*/ 20 h 56"/>
                <a:gd name="T82" fmla="*/ 280 w 280"/>
                <a:gd name="T83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56">
                  <a:moveTo>
                    <a:pt x="280" y="20"/>
                  </a:moveTo>
                  <a:lnTo>
                    <a:pt x="280" y="20"/>
                  </a:lnTo>
                  <a:lnTo>
                    <a:pt x="276" y="24"/>
                  </a:lnTo>
                  <a:lnTo>
                    <a:pt x="268" y="28"/>
                  </a:lnTo>
                  <a:lnTo>
                    <a:pt x="260" y="32"/>
                  </a:lnTo>
                  <a:lnTo>
                    <a:pt x="248" y="32"/>
                  </a:lnTo>
                  <a:lnTo>
                    <a:pt x="236" y="36"/>
                  </a:lnTo>
                  <a:lnTo>
                    <a:pt x="220" y="40"/>
                  </a:lnTo>
                  <a:lnTo>
                    <a:pt x="200" y="44"/>
                  </a:lnTo>
                  <a:lnTo>
                    <a:pt x="180" y="44"/>
                  </a:lnTo>
                  <a:lnTo>
                    <a:pt x="160" y="48"/>
                  </a:lnTo>
                  <a:lnTo>
                    <a:pt x="140" y="52"/>
                  </a:lnTo>
                  <a:lnTo>
                    <a:pt x="124" y="52"/>
                  </a:lnTo>
                  <a:lnTo>
                    <a:pt x="112" y="56"/>
                  </a:lnTo>
                  <a:lnTo>
                    <a:pt x="100" y="56"/>
                  </a:lnTo>
                  <a:lnTo>
                    <a:pt x="88" y="56"/>
                  </a:lnTo>
                  <a:lnTo>
                    <a:pt x="76" y="56"/>
                  </a:lnTo>
                  <a:lnTo>
                    <a:pt x="56" y="56"/>
                  </a:lnTo>
                  <a:lnTo>
                    <a:pt x="40" y="52"/>
                  </a:lnTo>
                  <a:lnTo>
                    <a:pt x="20" y="44"/>
                  </a:lnTo>
                  <a:lnTo>
                    <a:pt x="0" y="36"/>
                  </a:lnTo>
                  <a:lnTo>
                    <a:pt x="28" y="32"/>
                  </a:lnTo>
                  <a:lnTo>
                    <a:pt x="52" y="28"/>
                  </a:lnTo>
                  <a:lnTo>
                    <a:pt x="80" y="24"/>
                  </a:lnTo>
                  <a:lnTo>
                    <a:pt x="100" y="20"/>
                  </a:lnTo>
                  <a:lnTo>
                    <a:pt x="124" y="16"/>
                  </a:lnTo>
                  <a:lnTo>
                    <a:pt x="144" y="12"/>
                  </a:lnTo>
                  <a:lnTo>
                    <a:pt x="160" y="8"/>
                  </a:lnTo>
                  <a:lnTo>
                    <a:pt x="176" y="8"/>
                  </a:lnTo>
                  <a:lnTo>
                    <a:pt x="192" y="4"/>
                  </a:lnTo>
                  <a:lnTo>
                    <a:pt x="208" y="4"/>
                  </a:lnTo>
                  <a:lnTo>
                    <a:pt x="220" y="4"/>
                  </a:lnTo>
                  <a:lnTo>
                    <a:pt x="228" y="0"/>
                  </a:lnTo>
                  <a:lnTo>
                    <a:pt x="236" y="0"/>
                  </a:lnTo>
                  <a:lnTo>
                    <a:pt x="244" y="0"/>
                  </a:lnTo>
                  <a:lnTo>
                    <a:pt x="252" y="0"/>
                  </a:lnTo>
                  <a:lnTo>
                    <a:pt x="256" y="0"/>
                  </a:lnTo>
                  <a:lnTo>
                    <a:pt x="268" y="4"/>
                  </a:lnTo>
                  <a:lnTo>
                    <a:pt x="276" y="8"/>
                  </a:lnTo>
                  <a:lnTo>
                    <a:pt x="280" y="12"/>
                  </a:lnTo>
                  <a:lnTo>
                    <a:pt x="280" y="20"/>
                  </a:lnTo>
                  <a:lnTo>
                    <a:pt x="280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Freeform 72"/>
            <p:cNvSpPr/>
            <p:nvPr/>
          </p:nvSpPr>
          <p:spPr bwMode="auto">
            <a:xfrm rot="540000">
              <a:off x="8725" y="4817"/>
              <a:ext cx="3840" cy="877"/>
            </a:xfrm>
            <a:custGeom>
              <a:avLst/>
              <a:gdLst>
                <a:gd name="T0" fmla="*/ 52 w 676"/>
                <a:gd name="T1" fmla="*/ 120 h 120"/>
                <a:gd name="T2" fmla="*/ 40 w 676"/>
                <a:gd name="T3" fmla="*/ 112 h 120"/>
                <a:gd name="T4" fmla="*/ 28 w 676"/>
                <a:gd name="T5" fmla="*/ 104 h 120"/>
                <a:gd name="T6" fmla="*/ 8 w 676"/>
                <a:gd name="T7" fmla="*/ 88 h 120"/>
                <a:gd name="T8" fmla="*/ 8 w 676"/>
                <a:gd name="T9" fmla="*/ 80 h 120"/>
                <a:gd name="T10" fmla="*/ 24 w 676"/>
                <a:gd name="T11" fmla="*/ 80 h 120"/>
                <a:gd name="T12" fmla="*/ 44 w 676"/>
                <a:gd name="T13" fmla="*/ 76 h 120"/>
                <a:gd name="T14" fmla="*/ 84 w 676"/>
                <a:gd name="T15" fmla="*/ 72 h 120"/>
                <a:gd name="T16" fmla="*/ 116 w 676"/>
                <a:gd name="T17" fmla="*/ 68 h 120"/>
                <a:gd name="T18" fmla="*/ 152 w 676"/>
                <a:gd name="T19" fmla="*/ 64 h 120"/>
                <a:gd name="T20" fmla="*/ 196 w 676"/>
                <a:gd name="T21" fmla="*/ 56 h 120"/>
                <a:gd name="T22" fmla="*/ 248 w 676"/>
                <a:gd name="T23" fmla="*/ 52 h 120"/>
                <a:gd name="T24" fmla="*/ 300 w 676"/>
                <a:gd name="T25" fmla="*/ 44 h 120"/>
                <a:gd name="T26" fmla="*/ 340 w 676"/>
                <a:gd name="T27" fmla="*/ 36 h 120"/>
                <a:gd name="T28" fmla="*/ 380 w 676"/>
                <a:gd name="T29" fmla="*/ 32 h 120"/>
                <a:gd name="T30" fmla="*/ 412 w 676"/>
                <a:gd name="T31" fmla="*/ 24 h 120"/>
                <a:gd name="T32" fmla="*/ 460 w 676"/>
                <a:gd name="T33" fmla="*/ 16 h 120"/>
                <a:gd name="T34" fmla="*/ 508 w 676"/>
                <a:gd name="T35" fmla="*/ 4 h 120"/>
                <a:gd name="T36" fmla="*/ 548 w 676"/>
                <a:gd name="T37" fmla="*/ 0 h 120"/>
                <a:gd name="T38" fmla="*/ 616 w 676"/>
                <a:gd name="T39" fmla="*/ 0 h 120"/>
                <a:gd name="T40" fmla="*/ 648 w 676"/>
                <a:gd name="T41" fmla="*/ 4 h 120"/>
                <a:gd name="T42" fmla="*/ 668 w 676"/>
                <a:gd name="T43" fmla="*/ 12 h 120"/>
                <a:gd name="T44" fmla="*/ 676 w 676"/>
                <a:gd name="T45" fmla="*/ 24 h 120"/>
                <a:gd name="T46" fmla="*/ 676 w 676"/>
                <a:gd name="T47" fmla="*/ 36 h 120"/>
                <a:gd name="T48" fmla="*/ 668 w 676"/>
                <a:gd name="T49" fmla="*/ 40 h 120"/>
                <a:gd name="T50" fmla="*/ 656 w 676"/>
                <a:gd name="T51" fmla="*/ 44 h 120"/>
                <a:gd name="T52" fmla="*/ 644 w 676"/>
                <a:gd name="T53" fmla="*/ 48 h 120"/>
                <a:gd name="T54" fmla="*/ 624 w 676"/>
                <a:gd name="T55" fmla="*/ 48 h 120"/>
                <a:gd name="T56" fmla="*/ 596 w 676"/>
                <a:gd name="T57" fmla="*/ 48 h 120"/>
                <a:gd name="T58" fmla="*/ 548 w 676"/>
                <a:gd name="T59" fmla="*/ 48 h 120"/>
                <a:gd name="T60" fmla="*/ 484 w 676"/>
                <a:gd name="T61" fmla="*/ 52 h 120"/>
                <a:gd name="T62" fmla="*/ 444 w 676"/>
                <a:gd name="T63" fmla="*/ 56 h 120"/>
                <a:gd name="T64" fmla="*/ 412 w 676"/>
                <a:gd name="T65" fmla="*/ 60 h 120"/>
                <a:gd name="T66" fmla="*/ 372 w 676"/>
                <a:gd name="T67" fmla="*/ 64 h 120"/>
                <a:gd name="T68" fmla="*/ 324 w 676"/>
                <a:gd name="T69" fmla="*/ 72 h 120"/>
                <a:gd name="T70" fmla="*/ 272 w 676"/>
                <a:gd name="T71" fmla="*/ 80 h 120"/>
                <a:gd name="T72" fmla="*/ 224 w 676"/>
                <a:gd name="T73" fmla="*/ 92 h 120"/>
                <a:gd name="T74" fmla="*/ 180 w 676"/>
                <a:gd name="T75" fmla="*/ 100 h 120"/>
                <a:gd name="T76" fmla="*/ 144 w 676"/>
                <a:gd name="T77" fmla="*/ 104 h 120"/>
                <a:gd name="T78" fmla="*/ 116 w 676"/>
                <a:gd name="T79" fmla="*/ 112 h 120"/>
                <a:gd name="T80" fmla="*/ 92 w 676"/>
                <a:gd name="T81" fmla="*/ 116 h 120"/>
                <a:gd name="T82" fmla="*/ 72 w 676"/>
                <a:gd name="T83" fmla="*/ 120 h 120"/>
                <a:gd name="T84" fmla="*/ 60 w 676"/>
                <a:gd name="T85" fmla="*/ 120 h 120"/>
                <a:gd name="T86" fmla="*/ 56 w 676"/>
                <a:gd name="T8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6" h="120">
                  <a:moveTo>
                    <a:pt x="56" y="120"/>
                  </a:moveTo>
                  <a:lnTo>
                    <a:pt x="52" y="120"/>
                  </a:lnTo>
                  <a:lnTo>
                    <a:pt x="48" y="116"/>
                  </a:lnTo>
                  <a:lnTo>
                    <a:pt x="40" y="112"/>
                  </a:lnTo>
                  <a:lnTo>
                    <a:pt x="36" y="108"/>
                  </a:lnTo>
                  <a:lnTo>
                    <a:pt x="28" y="104"/>
                  </a:lnTo>
                  <a:lnTo>
                    <a:pt x="20" y="96"/>
                  </a:lnTo>
                  <a:lnTo>
                    <a:pt x="8" y="88"/>
                  </a:lnTo>
                  <a:lnTo>
                    <a:pt x="0" y="80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24" y="80"/>
                  </a:lnTo>
                  <a:lnTo>
                    <a:pt x="32" y="76"/>
                  </a:lnTo>
                  <a:lnTo>
                    <a:pt x="44" y="76"/>
                  </a:lnTo>
                  <a:lnTo>
                    <a:pt x="56" y="76"/>
                  </a:lnTo>
                  <a:lnTo>
                    <a:pt x="84" y="72"/>
                  </a:lnTo>
                  <a:lnTo>
                    <a:pt x="96" y="72"/>
                  </a:lnTo>
                  <a:lnTo>
                    <a:pt x="116" y="68"/>
                  </a:lnTo>
                  <a:lnTo>
                    <a:pt x="132" y="64"/>
                  </a:lnTo>
                  <a:lnTo>
                    <a:pt x="152" y="64"/>
                  </a:lnTo>
                  <a:lnTo>
                    <a:pt x="172" y="60"/>
                  </a:lnTo>
                  <a:lnTo>
                    <a:pt x="196" y="56"/>
                  </a:lnTo>
                  <a:lnTo>
                    <a:pt x="220" y="56"/>
                  </a:lnTo>
                  <a:lnTo>
                    <a:pt x="248" y="52"/>
                  </a:lnTo>
                  <a:lnTo>
                    <a:pt x="272" y="48"/>
                  </a:lnTo>
                  <a:lnTo>
                    <a:pt x="300" y="44"/>
                  </a:lnTo>
                  <a:lnTo>
                    <a:pt x="320" y="40"/>
                  </a:lnTo>
                  <a:lnTo>
                    <a:pt x="340" y="36"/>
                  </a:lnTo>
                  <a:lnTo>
                    <a:pt x="360" y="32"/>
                  </a:lnTo>
                  <a:lnTo>
                    <a:pt x="380" y="32"/>
                  </a:lnTo>
                  <a:lnTo>
                    <a:pt x="396" y="28"/>
                  </a:lnTo>
                  <a:lnTo>
                    <a:pt x="412" y="24"/>
                  </a:lnTo>
                  <a:lnTo>
                    <a:pt x="436" y="20"/>
                  </a:lnTo>
                  <a:lnTo>
                    <a:pt x="460" y="16"/>
                  </a:lnTo>
                  <a:lnTo>
                    <a:pt x="484" y="12"/>
                  </a:lnTo>
                  <a:lnTo>
                    <a:pt x="508" y="4"/>
                  </a:lnTo>
                  <a:lnTo>
                    <a:pt x="528" y="4"/>
                  </a:lnTo>
                  <a:lnTo>
                    <a:pt x="548" y="0"/>
                  </a:lnTo>
                  <a:lnTo>
                    <a:pt x="592" y="0"/>
                  </a:lnTo>
                  <a:lnTo>
                    <a:pt x="616" y="0"/>
                  </a:lnTo>
                  <a:lnTo>
                    <a:pt x="632" y="0"/>
                  </a:lnTo>
                  <a:lnTo>
                    <a:pt x="648" y="4"/>
                  </a:lnTo>
                  <a:lnTo>
                    <a:pt x="660" y="8"/>
                  </a:lnTo>
                  <a:lnTo>
                    <a:pt x="668" y="12"/>
                  </a:lnTo>
                  <a:lnTo>
                    <a:pt x="672" y="20"/>
                  </a:lnTo>
                  <a:lnTo>
                    <a:pt x="676" y="24"/>
                  </a:lnTo>
                  <a:lnTo>
                    <a:pt x="676" y="28"/>
                  </a:lnTo>
                  <a:lnTo>
                    <a:pt x="676" y="36"/>
                  </a:lnTo>
                  <a:lnTo>
                    <a:pt x="672" y="40"/>
                  </a:lnTo>
                  <a:lnTo>
                    <a:pt x="668" y="40"/>
                  </a:lnTo>
                  <a:lnTo>
                    <a:pt x="660" y="44"/>
                  </a:lnTo>
                  <a:lnTo>
                    <a:pt x="656" y="44"/>
                  </a:lnTo>
                  <a:lnTo>
                    <a:pt x="652" y="44"/>
                  </a:lnTo>
                  <a:lnTo>
                    <a:pt x="644" y="48"/>
                  </a:lnTo>
                  <a:lnTo>
                    <a:pt x="632" y="48"/>
                  </a:lnTo>
                  <a:lnTo>
                    <a:pt x="624" y="48"/>
                  </a:lnTo>
                  <a:lnTo>
                    <a:pt x="608" y="48"/>
                  </a:lnTo>
                  <a:lnTo>
                    <a:pt x="596" y="48"/>
                  </a:lnTo>
                  <a:lnTo>
                    <a:pt x="580" y="48"/>
                  </a:lnTo>
                  <a:lnTo>
                    <a:pt x="548" y="48"/>
                  </a:lnTo>
                  <a:lnTo>
                    <a:pt x="516" y="52"/>
                  </a:lnTo>
                  <a:lnTo>
                    <a:pt x="484" y="52"/>
                  </a:lnTo>
                  <a:lnTo>
                    <a:pt x="456" y="52"/>
                  </a:lnTo>
                  <a:lnTo>
                    <a:pt x="444" y="56"/>
                  </a:lnTo>
                  <a:lnTo>
                    <a:pt x="428" y="56"/>
                  </a:lnTo>
                  <a:lnTo>
                    <a:pt x="412" y="60"/>
                  </a:lnTo>
                  <a:lnTo>
                    <a:pt x="392" y="60"/>
                  </a:lnTo>
                  <a:lnTo>
                    <a:pt x="372" y="64"/>
                  </a:lnTo>
                  <a:lnTo>
                    <a:pt x="348" y="68"/>
                  </a:lnTo>
                  <a:lnTo>
                    <a:pt x="324" y="72"/>
                  </a:lnTo>
                  <a:lnTo>
                    <a:pt x="300" y="76"/>
                  </a:lnTo>
                  <a:lnTo>
                    <a:pt x="272" y="80"/>
                  </a:lnTo>
                  <a:lnTo>
                    <a:pt x="248" y="84"/>
                  </a:lnTo>
                  <a:lnTo>
                    <a:pt x="224" y="92"/>
                  </a:lnTo>
                  <a:lnTo>
                    <a:pt x="200" y="96"/>
                  </a:lnTo>
                  <a:lnTo>
                    <a:pt x="180" y="100"/>
                  </a:lnTo>
                  <a:lnTo>
                    <a:pt x="164" y="100"/>
                  </a:lnTo>
                  <a:lnTo>
                    <a:pt x="144" y="104"/>
                  </a:lnTo>
                  <a:lnTo>
                    <a:pt x="132" y="108"/>
                  </a:lnTo>
                  <a:lnTo>
                    <a:pt x="116" y="112"/>
                  </a:lnTo>
                  <a:lnTo>
                    <a:pt x="104" y="116"/>
                  </a:lnTo>
                  <a:lnTo>
                    <a:pt x="92" y="116"/>
                  </a:lnTo>
                  <a:lnTo>
                    <a:pt x="80" y="120"/>
                  </a:lnTo>
                  <a:lnTo>
                    <a:pt x="72" y="120"/>
                  </a:lnTo>
                  <a:lnTo>
                    <a:pt x="64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6" y="1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 rot="5400000" flipV="1">
              <a:off x="9960" y="6348"/>
              <a:ext cx="497" cy="558"/>
            </a:xfrm>
            <a:custGeom>
              <a:avLst/>
              <a:gdLst>
                <a:gd name="connsiteX0" fmla="*/ 131097 w 237993"/>
                <a:gd name="connsiteY0" fmla="*/ 0 h 326447"/>
                <a:gd name="connsiteX1" fmla="*/ 156010 w 237993"/>
                <a:gd name="connsiteY1" fmla="*/ 1 h 326447"/>
                <a:gd name="connsiteX2" fmla="*/ 187152 w 237993"/>
                <a:gd name="connsiteY2" fmla="*/ 27718 h 326447"/>
                <a:gd name="connsiteX3" fmla="*/ 199609 w 237993"/>
                <a:gd name="connsiteY3" fmla="*/ 83152 h 326447"/>
                <a:gd name="connsiteX4" fmla="*/ 212066 w 237993"/>
                <a:gd name="connsiteY4" fmla="*/ 138586 h 326447"/>
                <a:gd name="connsiteX5" fmla="*/ 224523 w 237993"/>
                <a:gd name="connsiteY5" fmla="*/ 221736 h 326447"/>
                <a:gd name="connsiteX6" fmla="*/ 224524 w 237993"/>
                <a:gd name="connsiteY6" fmla="*/ 277169 h 326447"/>
                <a:gd name="connsiteX7" fmla="*/ 237993 w 237993"/>
                <a:gd name="connsiteY7" fmla="*/ 305143 h 326447"/>
                <a:gd name="connsiteX8" fmla="*/ 237992 w 237993"/>
                <a:gd name="connsiteY8" fmla="*/ 305143 h 326447"/>
                <a:gd name="connsiteX9" fmla="*/ 237992 w 237993"/>
                <a:gd name="connsiteY9" fmla="*/ 305143 h 326447"/>
                <a:gd name="connsiteX10" fmla="*/ 0 w 237993"/>
                <a:gd name="connsiteY10" fmla="*/ 326447 h 326447"/>
                <a:gd name="connsiteX11" fmla="*/ 18983 w 237993"/>
                <a:gd name="connsiteY11" fmla="*/ 277170 h 326447"/>
                <a:gd name="connsiteX12" fmla="*/ 37669 w 237993"/>
                <a:gd name="connsiteY12" fmla="*/ 221736 h 326447"/>
                <a:gd name="connsiteX13" fmla="*/ 50126 w 237993"/>
                <a:gd name="connsiteY13" fmla="*/ 138586 h 326447"/>
                <a:gd name="connsiteX14" fmla="*/ 75040 w 237993"/>
                <a:gd name="connsiteY14" fmla="*/ 83151 h 326447"/>
                <a:gd name="connsiteX15" fmla="*/ 87496 w 237993"/>
                <a:gd name="connsiteY15" fmla="*/ 27718 h 326447"/>
                <a:gd name="connsiteX16" fmla="*/ 118639 w 237993"/>
                <a:gd name="connsiteY16" fmla="*/ 1 h 326447"/>
                <a:gd name="connsiteX17" fmla="*/ 131097 w 237993"/>
                <a:gd name="connsiteY17" fmla="*/ 0 h 32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993" h="326447">
                  <a:moveTo>
                    <a:pt x="131097" y="0"/>
                  </a:moveTo>
                  <a:lnTo>
                    <a:pt x="156010" y="1"/>
                  </a:lnTo>
                  <a:lnTo>
                    <a:pt x="187152" y="27718"/>
                  </a:lnTo>
                  <a:lnTo>
                    <a:pt x="199609" y="83152"/>
                  </a:lnTo>
                  <a:lnTo>
                    <a:pt x="212066" y="138586"/>
                  </a:lnTo>
                  <a:lnTo>
                    <a:pt x="224523" y="221736"/>
                  </a:lnTo>
                  <a:lnTo>
                    <a:pt x="224524" y="277169"/>
                  </a:lnTo>
                  <a:lnTo>
                    <a:pt x="237993" y="305143"/>
                  </a:lnTo>
                  <a:lnTo>
                    <a:pt x="237992" y="305143"/>
                  </a:lnTo>
                  <a:lnTo>
                    <a:pt x="237992" y="305143"/>
                  </a:lnTo>
                  <a:lnTo>
                    <a:pt x="0" y="326447"/>
                  </a:lnTo>
                  <a:lnTo>
                    <a:pt x="18983" y="277170"/>
                  </a:lnTo>
                  <a:lnTo>
                    <a:pt x="37669" y="221736"/>
                  </a:lnTo>
                  <a:lnTo>
                    <a:pt x="50126" y="138586"/>
                  </a:lnTo>
                  <a:lnTo>
                    <a:pt x="75040" y="83151"/>
                  </a:lnTo>
                  <a:lnTo>
                    <a:pt x="87496" y="27718"/>
                  </a:lnTo>
                  <a:lnTo>
                    <a:pt x="118639" y="1"/>
                  </a:lnTo>
                  <a:lnTo>
                    <a:pt x="13109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任意多边形: 形状 17"/>
            <p:cNvSpPr/>
            <p:nvPr/>
          </p:nvSpPr>
          <p:spPr>
            <a:xfrm rot="5400000" flipV="1">
              <a:off x="8961" y="4884"/>
              <a:ext cx="3525" cy="585"/>
            </a:xfrm>
            <a:custGeom>
              <a:avLst/>
              <a:gdLst>
                <a:gd name="connsiteX0" fmla="*/ 0 w 1687624"/>
                <a:gd name="connsiteY0" fmla="*/ 0 h 341843"/>
                <a:gd name="connsiteX1" fmla="*/ 12165 w 1687624"/>
                <a:gd name="connsiteY1" fmla="*/ 0 h 341843"/>
                <a:gd name="connsiteX2" fmla="*/ 49537 w 1687624"/>
                <a:gd name="connsiteY2" fmla="*/ 36956 h 341843"/>
                <a:gd name="connsiteX3" fmla="*/ 93136 w 1687624"/>
                <a:gd name="connsiteY3" fmla="*/ 64673 h 341843"/>
                <a:gd name="connsiteX4" fmla="*/ 136735 w 1687624"/>
                <a:gd name="connsiteY4" fmla="*/ 64673 h 341843"/>
                <a:gd name="connsiteX5" fmla="*/ 174105 w 1687624"/>
                <a:gd name="connsiteY5" fmla="*/ 92390 h 341843"/>
                <a:gd name="connsiteX6" fmla="*/ 230162 w 1687624"/>
                <a:gd name="connsiteY6" fmla="*/ 120107 h 341843"/>
                <a:gd name="connsiteX7" fmla="*/ 298676 w 1687624"/>
                <a:gd name="connsiteY7" fmla="*/ 120107 h 341843"/>
                <a:gd name="connsiteX8" fmla="*/ 367188 w 1687624"/>
                <a:gd name="connsiteY8" fmla="*/ 120107 h 341843"/>
                <a:gd name="connsiteX9" fmla="*/ 448158 w 1687624"/>
                <a:gd name="connsiteY9" fmla="*/ 147824 h 341843"/>
                <a:gd name="connsiteX10" fmla="*/ 516671 w 1687624"/>
                <a:gd name="connsiteY10" fmla="*/ 147824 h 341843"/>
                <a:gd name="connsiteX11" fmla="*/ 672383 w 1687624"/>
                <a:gd name="connsiteY11" fmla="*/ 147824 h 341843"/>
                <a:gd name="connsiteX12" fmla="*/ 753354 w 1687624"/>
                <a:gd name="connsiteY12" fmla="*/ 147824 h 341843"/>
                <a:gd name="connsiteX13" fmla="*/ 821866 w 1687624"/>
                <a:gd name="connsiteY13" fmla="*/ 147824 h 341843"/>
                <a:gd name="connsiteX14" fmla="*/ 890379 w 1687624"/>
                <a:gd name="connsiteY14" fmla="*/ 147824 h 341843"/>
                <a:gd name="connsiteX15" fmla="*/ 971350 w 1687624"/>
                <a:gd name="connsiteY15" fmla="*/ 147824 h 341843"/>
                <a:gd name="connsiteX16" fmla="*/ 1039862 w 1687624"/>
                <a:gd name="connsiteY16" fmla="*/ 120108 h 341843"/>
                <a:gd name="connsiteX17" fmla="*/ 1108375 w 1687624"/>
                <a:gd name="connsiteY17" fmla="*/ 120107 h 341843"/>
                <a:gd name="connsiteX18" fmla="*/ 1164433 w 1687624"/>
                <a:gd name="connsiteY18" fmla="*/ 120107 h 341843"/>
                <a:gd name="connsiteX19" fmla="*/ 1220489 w 1687624"/>
                <a:gd name="connsiteY19" fmla="*/ 92390 h 341843"/>
                <a:gd name="connsiteX20" fmla="*/ 1276545 w 1687624"/>
                <a:gd name="connsiteY20" fmla="*/ 92390 h 341843"/>
                <a:gd name="connsiteX21" fmla="*/ 1313915 w 1687624"/>
                <a:gd name="connsiteY21" fmla="*/ 64673 h 341843"/>
                <a:gd name="connsiteX22" fmla="*/ 1357514 w 1687624"/>
                <a:gd name="connsiteY22" fmla="*/ 64673 h 341843"/>
                <a:gd name="connsiteX23" fmla="*/ 1388657 w 1687624"/>
                <a:gd name="connsiteY23" fmla="*/ 36956 h 341843"/>
                <a:gd name="connsiteX24" fmla="*/ 1413570 w 1687624"/>
                <a:gd name="connsiteY24" fmla="*/ 36956 h 341843"/>
                <a:gd name="connsiteX25" fmla="*/ 1419501 w 1687624"/>
                <a:gd name="connsiteY25" fmla="*/ 21560 h 341843"/>
                <a:gd name="connsiteX26" fmla="*/ 1419502 w 1687624"/>
                <a:gd name="connsiteY26" fmla="*/ 21560 h 341843"/>
                <a:gd name="connsiteX27" fmla="*/ 1419502 w 1687624"/>
                <a:gd name="connsiteY27" fmla="*/ 21560 h 341843"/>
                <a:gd name="connsiteX28" fmla="*/ 1657494 w 1687624"/>
                <a:gd name="connsiteY28" fmla="*/ 256 h 341843"/>
                <a:gd name="connsiteX29" fmla="*/ 1675166 w 1687624"/>
                <a:gd name="connsiteY29" fmla="*/ 36956 h 341843"/>
                <a:gd name="connsiteX30" fmla="*/ 1687624 w 1687624"/>
                <a:gd name="connsiteY30" fmla="*/ 64673 h 341843"/>
                <a:gd name="connsiteX31" fmla="*/ 1687623 w 1687624"/>
                <a:gd name="connsiteY31" fmla="*/ 92390 h 341843"/>
                <a:gd name="connsiteX32" fmla="*/ 1675167 w 1687624"/>
                <a:gd name="connsiteY32" fmla="*/ 120107 h 341843"/>
                <a:gd name="connsiteX33" fmla="*/ 1675167 w 1687624"/>
                <a:gd name="connsiteY33" fmla="*/ 147824 h 341843"/>
                <a:gd name="connsiteX34" fmla="*/ 1644025 w 1687624"/>
                <a:gd name="connsiteY34" fmla="*/ 147824 h 341843"/>
                <a:gd name="connsiteX35" fmla="*/ 1631567 w 1687624"/>
                <a:gd name="connsiteY35" fmla="*/ 175541 h 341843"/>
                <a:gd name="connsiteX36" fmla="*/ 1606653 w 1687624"/>
                <a:gd name="connsiteY36" fmla="*/ 175541 h 341843"/>
                <a:gd name="connsiteX37" fmla="*/ 1563055 w 1687624"/>
                <a:gd name="connsiteY37" fmla="*/ 203258 h 341843"/>
                <a:gd name="connsiteX38" fmla="*/ 1494541 w 1687624"/>
                <a:gd name="connsiteY38" fmla="*/ 230974 h 341843"/>
                <a:gd name="connsiteX39" fmla="*/ 1413570 w 1687624"/>
                <a:gd name="connsiteY39" fmla="*/ 286408 h 341843"/>
                <a:gd name="connsiteX40" fmla="*/ 1332601 w 1687624"/>
                <a:gd name="connsiteY40" fmla="*/ 314125 h 341843"/>
                <a:gd name="connsiteX41" fmla="*/ 1245402 w 1687624"/>
                <a:gd name="connsiteY41" fmla="*/ 314125 h 341843"/>
                <a:gd name="connsiteX42" fmla="*/ 1058548 w 1687624"/>
                <a:gd name="connsiteY42" fmla="*/ 341842 h 341843"/>
                <a:gd name="connsiteX43" fmla="*/ 846780 w 1687624"/>
                <a:gd name="connsiteY43" fmla="*/ 341843 h 341843"/>
                <a:gd name="connsiteX44" fmla="*/ 753353 w 1687624"/>
                <a:gd name="connsiteY44" fmla="*/ 341842 h 341843"/>
                <a:gd name="connsiteX45" fmla="*/ 659926 w 1687624"/>
                <a:gd name="connsiteY45" fmla="*/ 341842 h 341843"/>
                <a:gd name="connsiteX46" fmla="*/ 572728 w 1687624"/>
                <a:gd name="connsiteY46" fmla="*/ 341842 h 341843"/>
                <a:gd name="connsiteX47" fmla="*/ 491757 w 1687624"/>
                <a:gd name="connsiteY47" fmla="*/ 341842 h 341843"/>
                <a:gd name="connsiteX48" fmla="*/ 423244 w 1687624"/>
                <a:gd name="connsiteY48" fmla="*/ 341842 h 341843"/>
                <a:gd name="connsiteX49" fmla="*/ 354731 w 1687624"/>
                <a:gd name="connsiteY49" fmla="*/ 314126 h 341843"/>
                <a:gd name="connsiteX50" fmla="*/ 273762 w 1687624"/>
                <a:gd name="connsiteY50" fmla="*/ 314125 h 341843"/>
                <a:gd name="connsiteX51" fmla="*/ 205249 w 1687624"/>
                <a:gd name="connsiteY51" fmla="*/ 286408 h 341843"/>
                <a:gd name="connsiteX52" fmla="*/ 136736 w 1687624"/>
                <a:gd name="connsiteY52" fmla="*/ 286408 h 341843"/>
                <a:gd name="connsiteX53" fmla="*/ 49536 w 1687624"/>
                <a:gd name="connsiteY53" fmla="*/ 258692 h 341843"/>
                <a:gd name="connsiteX54" fmla="*/ 0 w 1687624"/>
                <a:gd name="connsiteY54" fmla="*/ 238652 h 341843"/>
                <a:gd name="connsiteX55" fmla="*/ 0 w 1687624"/>
                <a:gd name="connsiteY55" fmla="*/ 0 h 34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87624" h="341843">
                  <a:moveTo>
                    <a:pt x="0" y="0"/>
                  </a:moveTo>
                  <a:lnTo>
                    <a:pt x="12165" y="0"/>
                  </a:lnTo>
                  <a:lnTo>
                    <a:pt x="49537" y="36956"/>
                  </a:lnTo>
                  <a:lnTo>
                    <a:pt x="93136" y="64673"/>
                  </a:lnTo>
                  <a:lnTo>
                    <a:pt x="136735" y="64673"/>
                  </a:lnTo>
                  <a:lnTo>
                    <a:pt x="174105" y="92390"/>
                  </a:lnTo>
                  <a:lnTo>
                    <a:pt x="230162" y="120107"/>
                  </a:lnTo>
                  <a:lnTo>
                    <a:pt x="298676" y="120107"/>
                  </a:lnTo>
                  <a:lnTo>
                    <a:pt x="367188" y="120107"/>
                  </a:lnTo>
                  <a:lnTo>
                    <a:pt x="448158" y="147824"/>
                  </a:lnTo>
                  <a:lnTo>
                    <a:pt x="516671" y="147824"/>
                  </a:lnTo>
                  <a:lnTo>
                    <a:pt x="672383" y="147824"/>
                  </a:lnTo>
                  <a:lnTo>
                    <a:pt x="753354" y="147824"/>
                  </a:lnTo>
                  <a:lnTo>
                    <a:pt x="821866" y="147824"/>
                  </a:lnTo>
                  <a:lnTo>
                    <a:pt x="890379" y="147824"/>
                  </a:lnTo>
                  <a:lnTo>
                    <a:pt x="971350" y="147824"/>
                  </a:lnTo>
                  <a:lnTo>
                    <a:pt x="1039862" y="120108"/>
                  </a:lnTo>
                  <a:lnTo>
                    <a:pt x="1108375" y="120107"/>
                  </a:lnTo>
                  <a:lnTo>
                    <a:pt x="1164433" y="120107"/>
                  </a:lnTo>
                  <a:lnTo>
                    <a:pt x="1220489" y="92390"/>
                  </a:lnTo>
                  <a:lnTo>
                    <a:pt x="1276545" y="92390"/>
                  </a:lnTo>
                  <a:lnTo>
                    <a:pt x="1313915" y="64673"/>
                  </a:lnTo>
                  <a:lnTo>
                    <a:pt x="1357514" y="64673"/>
                  </a:lnTo>
                  <a:lnTo>
                    <a:pt x="1388657" y="36956"/>
                  </a:lnTo>
                  <a:lnTo>
                    <a:pt x="1413570" y="36956"/>
                  </a:lnTo>
                  <a:lnTo>
                    <a:pt x="1419501" y="21560"/>
                  </a:lnTo>
                  <a:lnTo>
                    <a:pt x="1419502" y="21560"/>
                  </a:lnTo>
                  <a:lnTo>
                    <a:pt x="1419502" y="21560"/>
                  </a:lnTo>
                  <a:lnTo>
                    <a:pt x="1657494" y="256"/>
                  </a:lnTo>
                  <a:lnTo>
                    <a:pt x="1675166" y="36956"/>
                  </a:lnTo>
                  <a:lnTo>
                    <a:pt x="1687624" y="64673"/>
                  </a:lnTo>
                  <a:lnTo>
                    <a:pt x="1687623" y="92390"/>
                  </a:lnTo>
                  <a:lnTo>
                    <a:pt x="1675167" y="120107"/>
                  </a:lnTo>
                  <a:lnTo>
                    <a:pt x="1675167" y="147824"/>
                  </a:lnTo>
                  <a:lnTo>
                    <a:pt x="1644025" y="147824"/>
                  </a:lnTo>
                  <a:lnTo>
                    <a:pt x="1631567" y="175541"/>
                  </a:lnTo>
                  <a:lnTo>
                    <a:pt x="1606653" y="175541"/>
                  </a:lnTo>
                  <a:lnTo>
                    <a:pt x="1563055" y="203258"/>
                  </a:lnTo>
                  <a:lnTo>
                    <a:pt x="1494541" y="230974"/>
                  </a:lnTo>
                  <a:lnTo>
                    <a:pt x="1413570" y="286408"/>
                  </a:lnTo>
                  <a:lnTo>
                    <a:pt x="1332601" y="314125"/>
                  </a:lnTo>
                  <a:lnTo>
                    <a:pt x="1245402" y="314125"/>
                  </a:lnTo>
                  <a:lnTo>
                    <a:pt x="1058548" y="341842"/>
                  </a:lnTo>
                  <a:lnTo>
                    <a:pt x="846780" y="341843"/>
                  </a:lnTo>
                  <a:lnTo>
                    <a:pt x="753353" y="341842"/>
                  </a:lnTo>
                  <a:lnTo>
                    <a:pt x="659926" y="341842"/>
                  </a:lnTo>
                  <a:lnTo>
                    <a:pt x="572728" y="341842"/>
                  </a:lnTo>
                  <a:lnTo>
                    <a:pt x="491757" y="341842"/>
                  </a:lnTo>
                  <a:lnTo>
                    <a:pt x="423244" y="341842"/>
                  </a:lnTo>
                  <a:lnTo>
                    <a:pt x="354731" y="314126"/>
                  </a:lnTo>
                  <a:lnTo>
                    <a:pt x="273762" y="314125"/>
                  </a:lnTo>
                  <a:lnTo>
                    <a:pt x="205249" y="286408"/>
                  </a:lnTo>
                  <a:lnTo>
                    <a:pt x="136736" y="286408"/>
                  </a:lnTo>
                  <a:lnTo>
                    <a:pt x="49536" y="258692"/>
                  </a:lnTo>
                  <a:lnTo>
                    <a:pt x="0" y="238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6" name="Freeform 263"/>
          <p:cNvSpPr/>
          <p:nvPr/>
        </p:nvSpPr>
        <p:spPr bwMode="auto">
          <a:xfrm rot="2340000">
            <a:off x="985520" y="2174875"/>
            <a:ext cx="541020" cy="873760"/>
          </a:xfrm>
          <a:custGeom>
            <a:avLst/>
            <a:gdLst>
              <a:gd name="T0" fmla="*/ 0 w 196"/>
              <a:gd name="T1" fmla="*/ 276 h 276"/>
              <a:gd name="T2" fmla="*/ 0 w 196"/>
              <a:gd name="T3" fmla="*/ 272 h 276"/>
              <a:gd name="T4" fmla="*/ 0 w 196"/>
              <a:gd name="T5" fmla="*/ 268 h 276"/>
              <a:gd name="T6" fmla="*/ 0 w 196"/>
              <a:gd name="T7" fmla="*/ 264 h 276"/>
              <a:gd name="T8" fmla="*/ 0 w 196"/>
              <a:gd name="T9" fmla="*/ 260 h 276"/>
              <a:gd name="T10" fmla="*/ 4 w 196"/>
              <a:gd name="T11" fmla="*/ 252 h 276"/>
              <a:gd name="T12" fmla="*/ 12 w 196"/>
              <a:gd name="T13" fmla="*/ 244 h 276"/>
              <a:gd name="T14" fmla="*/ 16 w 196"/>
              <a:gd name="T15" fmla="*/ 232 h 276"/>
              <a:gd name="T16" fmla="*/ 24 w 196"/>
              <a:gd name="T17" fmla="*/ 224 h 276"/>
              <a:gd name="T18" fmla="*/ 56 w 196"/>
              <a:gd name="T19" fmla="*/ 180 h 276"/>
              <a:gd name="T20" fmla="*/ 72 w 196"/>
              <a:gd name="T21" fmla="*/ 156 h 276"/>
              <a:gd name="T22" fmla="*/ 84 w 196"/>
              <a:gd name="T23" fmla="*/ 128 h 276"/>
              <a:gd name="T24" fmla="*/ 96 w 196"/>
              <a:gd name="T25" fmla="*/ 108 h 276"/>
              <a:gd name="T26" fmla="*/ 104 w 196"/>
              <a:gd name="T27" fmla="*/ 88 h 276"/>
              <a:gd name="T28" fmla="*/ 112 w 196"/>
              <a:gd name="T29" fmla="*/ 68 h 276"/>
              <a:gd name="T30" fmla="*/ 116 w 196"/>
              <a:gd name="T31" fmla="*/ 56 h 276"/>
              <a:gd name="T32" fmla="*/ 120 w 196"/>
              <a:gd name="T33" fmla="*/ 44 h 276"/>
              <a:gd name="T34" fmla="*/ 120 w 196"/>
              <a:gd name="T35" fmla="*/ 32 h 276"/>
              <a:gd name="T36" fmla="*/ 120 w 196"/>
              <a:gd name="T37" fmla="*/ 24 h 276"/>
              <a:gd name="T38" fmla="*/ 116 w 196"/>
              <a:gd name="T39" fmla="*/ 20 h 276"/>
              <a:gd name="T40" fmla="*/ 112 w 196"/>
              <a:gd name="T41" fmla="*/ 16 h 276"/>
              <a:gd name="T42" fmla="*/ 116 w 196"/>
              <a:gd name="T43" fmla="*/ 12 h 276"/>
              <a:gd name="T44" fmla="*/ 116 w 196"/>
              <a:gd name="T45" fmla="*/ 8 h 276"/>
              <a:gd name="T46" fmla="*/ 124 w 196"/>
              <a:gd name="T47" fmla="*/ 0 h 276"/>
              <a:gd name="T48" fmla="*/ 132 w 196"/>
              <a:gd name="T49" fmla="*/ 0 h 276"/>
              <a:gd name="T50" fmla="*/ 140 w 196"/>
              <a:gd name="T51" fmla="*/ 0 h 276"/>
              <a:gd name="T52" fmla="*/ 152 w 196"/>
              <a:gd name="T53" fmla="*/ 4 h 276"/>
              <a:gd name="T54" fmla="*/ 168 w 196"/>
              <a:gd name="T55" fmla="*/ 12 h 276"/>
              <a:gd name="T56" fmla="*/ 180 w 196"/>
              <a:gd name="T57" fmla="*/ 20 h 276"/>
              <a:gd name="T58" fmla="*/ 188 w 196"/>
              <a:gd name="T59" fmla="*/ 28 h 276"/>
              <a:gd name="T60" fmla="*/ 192 w 196"/>
              <a:gd name="T61" fmla="*/ 32 h 276"/>
              <a:gd name="T62" fmla="*/ 196 w 196"/>
              <a:gd name="T63" fmla="*/ 36 h 276"/>
              <a:gd name="T64" fmla="*/ 196 w 196"/>
              <a:gd name="T65" fmla="*/ 40 h 276"/>
              <a:gd name="T66" fmla="*/ 192 w 196"/>
              <a:gd name="T67" fmla="*/ 48 h 276"/>
              <a:gd name="T68" fmla="*/ 192 w 196"/>
              <a:gd name="T69" fmla="*/ 52 h 276"/>
              <a:gd name="T70" fmla="*/ 184 w 196"/>
              <a:gd name="T71" fmla="*/ 64 h 276"/>
              <a:gd name="T72" fmla="*/ 180 w 196"/>
              <a:gd name="T73" fmla="*/ 72 h 276"/>
              <a:gd name="T74" fmla="*/ 172 w 196"/>
              <a:gd name="T75" fmla="*/ 84 h 276"/>
              <a:gd name="T76" fmla="*/ 164 w 196"/>
              <a:gd name="T77" fmla="*/ 100 h 276"/>
              <a:gd name="T78" fmla="*/ 156 w 196"/>
              <a:gd name="T79" fmla="*/ 116 h 276"/>
              <a:gd name="T80" fmla="*/ 136 w 196"/>
              <a:gd name="T81" fmla="*/ 148 h 276"/>
              <a:gd name="T82" fmla="*/ 112 w 196"/>
              <a:gd name="T83" fmla="*/ 180 h 276"/>
              <a:gd name="T84" fmla="*/ 88 w 196"/>
              <a:gd name="T85" fmla="*/ 208 h 276"/>
              <a:gd name="T86" fmla="*/ 64 w 196"/>
              <a:gd name="T87" fmla="*/ 232 h 276"/>
              <a:gd name="T88" fmla="*/ 52 w 196"/>
              <a:gd name="T89" fmla="*/ 244 h 276"/>
              <a:gd name="T90" fmla="*/ 40 w 196"/>
              <a:gd name="T91" fmla="*/ 252 h 276"/>
              <a:gd name="T92" fmla="*/ 32 w 196"/>
              <a:gd name="T93" fmla="*/ 260 h 276"/>
              <a:gd name="T94" fmla="*/ 24 w 196"/>
              <a:gd name="T95" fmla="*/ 268 h 276"/>
              <a:gd name="T96" fmla="*/ 16 w 196"/>
              <a:gd name="T97" fmla="*/ 272 h 276"/>
              <a:gd name="T98" fmla="*/ 12 w 196"/>
              <a:gd name="T99" fmla="*/ 272 h 276"/>
              <a:gd name="T100" fmla="*/ 4 w 196"/>
              <a:gd name="T101" fmla="*/ 276 h 276"/>
              <a:gd name="T102" fmla="*/ 0 w 196"/>
              <a:gd name="T103" fmla="*/ 276 h 276"/>
              <a:gd name="T104" fmla="*/ 0 w 196"/>
              <a:gd name="T105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6" h="276">
                <a:moveTo>
                  <a:pt x="0" y="276"/>
                </a:moveTo>
                <a:lnTo>
                  <a:pt x="0" y="272"/>
                </a:lnTo>
                <a:lnTo>
                  <a:pt x="0" y="268"/>
                </a:lnTo>
                <a:lnTo>
                  <a:pt x="0" y="264"/>
                </a:lnTo>
                <a:lnTo>
                  <a:pt x="0" y="260"/>
                </a:lnTo>
                <a:lnTo>
                  <a:pt x="4" y="252"/>
                </a:lnTo>
                <a:lnTo>
                  <a:pt x="12" y="244"/>
                </a:lnTo>
                <a:lnTo>
                  <a:pt x="16" y="232"/>
                </a:lnTo>
                <a:lnTo>
                  <a:pt x="24" y="224"/>
                </a:lnTo>
                <a:lnTo>
                  <a:pt x="56" y="180"/>
                </a:lnTo>
                <a:lnTo>
                  <a:pt x="72" y="156"/>
                </a:lnTo>
                <a:lnTo>
                  <a:pt x="84" y="128"/>
                </a:lnTo>
                <a:lnTo>
                  <a:pt x="96" y="108"/>
                </a:lnTo>
                <a:lnTo>
                  <a:pt x="104" y="88"/>
                </a:lnTo>
                <a:lnTo>
                  <a:pt x="112" y="68"/>
                </a:lnTo>
                <a:lnTo>
                  <a:pt x="116" y="56"/>
                </a:lnTo>
                <a:lnTo>
                  <a:pt x="120" y="44"/>
                </a:lnTo>
                <a:lnTo>
                  <a:pt x="120" y="32"/>
                </a:lnTo>
                <a:lnTo>
                  <a:pt x="120" y="24"/>
                </a:lnTo>
                <a:lnTo>
                  <a:pt x="116" y="20"/>
                </a:lnTo>
                <a:lnTo>
                  <a:pt x="112" y="16"/>
                </a:lnTo>
                <a:lnTo>
                  <a:pt x="116" y="12"/>
                </a:lnTo>
                <a:lnTo>
                  <a:pt x="116" y="8"/>
                </a:lnTo>
                <a:lnTo>
                  <a:pt x="124" y="0"/>
                </a:lnTo>
                <a:lnTo>
                  <a:pt x="132" y="0"/>
                </a:lnTo>
                <a:lnTo>
                  <a:pt x="140" y="0"/>
                </a:lnTo>
                <a:lnTo>
                  <a:pt x="152" y="4"/>
                </a:lnTo>
                <a:lnTo>
                  <a:pt x="168" y="12"/>
                </a:lnTo>
                <a:lnTo>
                  <a:pt x="180" y="20"/>
                </a:lnTo>
                <a:lnTo>
                  <a:pt x="188" y="28"/>
                </a:lnTo>
                <a:lnTo>
                  <a:pt x="192" y="32"/>
                </a:lnTo>
                <a:lnTo>
                  <a:pt x="196" y="36"/>
                </a:lnTo>
                <a:lnTo>
                  <a:pt x="196" y="40"/>
                </a:lnTo>
                <a:lnTo>
                  <a:pt x="192" y="48"/>
                </a:lnTo>
                <a:lnTo>
                  <a:pt x="192" y="52"/>
                </a:lnTo>
                <a:lnTo>
                  <a:pt x="184" y="64"/>
                </a:lnTo>
                <a:lnTo>
                  <a:pt x="180" y="72"/>
                </a:lnTo>
                <a:lnTo>
                  <a:pt x="172" y="84"/>
                </a:lnTo>
                <a:lnTo>
                  <a:pt x="164" y="100"/>
                </a:lnTo>
                <a:lnTo>
                  <a:pt x="156" y="116"/>
                </a:lnTo>
                <a:lnTo>
                  <a:pt x="136" y="148"/>
                </a:lnTo>
                <a:lnTo>
                  <a:pt x="112" y="180"/>
                </a:lnTo>
                <a:lnTo>
                  <a:pt x="88" y="208"/>
                </a:lnTo>
                <a:lnTo>
                  <a:pt x="64" y="232"/>
                </a:lnTo>
                <a:lnTo>
                  <a:pt x="52" y="244"/>
                </a:lnTo>
                <a:lnTo>
                  <a:pt x="40" y="252"/>
                </a:lnTo>
                <a:lnTo>
                  <a:pt x="32" y="260"/>
                </a:lnTo>
                <a:lnTo>
                  <a:pt x="24" y="268"/>
                </a:lnTo>
                <a:lnTo>
                  <a:pt x="16" y="272"/>
                </a:lnTo>
                <a:lnTo>
                  <a:pt x="12" y="272"/>
                </a:lnTo>
                <a:lnTo>
                  <a:pt x="4" y="276"/>
                </a:lnTo>
                <a:lnTo>
                  <a:pt x="0" y="276"/>
                </a:lnTo>
                <a:lnTo>
                  <a:pt x="0" y="27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任意多边形: 形状 14"/>
          <p:cNvSpPr/>
          <p:nvPr/>
        </p:nvSpPr>
        <p:spPr>
          <a:xfrm rot="5400000" flipV="1">
            <a:off x="993775" y="3951605"/>
            <a:ext cx="215900" cy="241935"/>
          </a:xfrm>
          <a:custGeom>
            <a:avLst/>
            <a:gdLst>
              <a:gd name="connsiteX0" fmla="*/ 131097 w 237993"/>
              <a:gd name="connsiteY0" fmla="*/ 0 h 326447"/>
              <a:gd name="connsiteX1" fmla="*/ 156010 w 237993"/>
              <a:gd name="connsiteY1" fmla="*/ 1 h 326447"/>
              <a:gd name="connsiteX2" fmla="*/ 187152 w 237993"/>
              <a:gd name="connsiteY2" fmla="*/ 27718 h 326447"/>
              <a:gd name="connsiteX3" fmla="*/ 199609 w 237993"/>
              <a:gd name="connsiteY3" fmla="*/ 83152 h 326447"/>
              <a:gd name="connsiteX4" fmla="*/ 212066 w 237993"/>
              <a:gd name="connsiteY4" fmla="*/ 138586 h 326447"/>
              <a:gd name="connsiteX5" fmla="*/ 224523 w 237993"/>
              <a:gd name="connsiteY5" fmla="*/ 221736 h 326447"/>
              <a:gd name="connsiteX6" fmla="*/ 224524 w 237993"/>
              <a:gd name="connsiteY6" fmla="*/ 277169 h 326447"/>
              <a:gd name="connsiteX7" fmla="*/ 237993 w 237993"/>
              <a:gd name="connsiteY7" fmla="*/ 305143 h 326447"/>
              <a:gd name="connsiteX8" fmla="*/ 237992 w 237993"/>
              <a:gd name="connsiteY8" fmla="*/ 305143 h 326447"/>
              <a:gd name="connsiteX9" fmla="*/ 237992 w 237993"/>
              <a:gd name="connsiteY9" fmla="*/ 305143 h 326447"/>
              <a:gd name="connsiteX10" fmla="*/ 0 w 237993"/>
              <a:gd name="connsiteY10" fmla="*/ 326447 h 326447"/>
              <a:gd name="connsiteX11" fmla="*/ 18983 w 237993"/>
              <a:gd name="connsiteY11" fmla="*/ 277170 h 326447"/>
              <a:gd name="connsiteX12" fmla="*/ 37669 w 237993"/>
              <a:gd name="connsiteY12" fmla="*/ 221736 h 326447"/>
              <a:gd name="connsiteX13" fmla="*/ 50126 w 237993"/>
              <a:gd name="connsiteY13" fmla="*/ 138586 h 326447"/>
              <a:gd name="connsiteX14" fmla="*/ 75040 w 237993"/>
              <a:gd name="connsiteY14" fmla="*/ 83151 h 326447"/>
              <a:gd name="connsiteX15" fmla="*/ 87496 w 237993"/>
              <a:gd name="connsiteY15" fmla="*/ 27718 h 326447"/>
              <a:gd name="connsiteX16" fmla="*/ 118639 w 237993"/>
              <a:gd name="connsiteY16" fmla="*/ 1 h 326447"/>
              <a:gd name="connsiteX17" fmla="*/ 131097 w 237993"/>
              <a:gd name="connsiteY17" fmla="*/ 0 h 32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7993" h="326447">
                <a:moveTo>
                  <a:pt x="131097" y="0"/>
                </a:moveTo>
                <a:lnTo>
                  <a:pt x="156010" y="1"/>
                </a:lnTo>
                <a:lnTo>
                  <a:pt x="187152" y="27718"/>
                </a:lnTo>
                <a:lnTo>
                  <a:pt x="199609" y="83152"/>
                </a:lnTo>
                <a:lnTo>
                  <a:pt x="212066" y="138586"/>
                </a:lnTo>
                <a:lnTo>
                  <a:pt x="224523" y="221736"/>
                </a:lnTo>
                <a:lnTo>
                  <a:pt x="224524" y="277169"/>
                </a:lnTo>
                <a:lnTo>
                  <a:pt x="237993" y="305143"/>
                </a:lnTo>
                <a:lnTo>
                  <a:pt x="237992" y="305143"/>
                </a:lnTo>
                <a:lnTo>
                  <a:pt x="237992" y="305143"/>
                </a:lnTo>
                <a:lnTo>
                  <a:pt x="0" y="326447"/>
                </a:lnTo>
                <a:lnTo>
                  <a:pt x="18983" y="277170"/>
                </a:lnTo>
                <a:lnTo>
                  <a:pt x="37669" y="221736"/>
                </a:lnTo>
                <a:lnTo>
                  <a:pt x="50126" y="138586"/>
                </a:lnTo>
                <a:lnTo>
                  <a:pt x="75040" y="83151"/>
                </a:lnTo>
                <a:lnTo>
                  <a:pt x="87496" y="27718"/>
                </a:lnTo>
                <a:lnTo>
                  <a:pt x="118639" y="1"/>
                </a:lnTo>
                <a:lnTo>
                  <a:pt x="13109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37" name="任意多边形: 形状 17"/>
          <p:cNvSpPr/>
          <p:nvPr/>
        </p:nvSpPr>
        <p:spPr>
          <a:xfrm rot="5400000" flipV="1">
            <a:off x="560070" y="3315970"/>
            <a:ext cx="1529715" cy="254000"/>
          </a:xfrm>
          <a:custGeom>
            <a:avLst/>
            <a:gdLst>
              <a:gd name="connsiteX0" fmla="*/ 0 w 1687624"/>
              <a:gd name="connsiteY0" fmla="*/ 0 h 341843"/>
              <a:gd name="connsiteX1" fmla="*/ 12165 w 1687624"/>
              <a:gd name="connsiteY1" fmla="*/ 0 h 341843"/>
              <a:gd name="connsiteX2" fmla="*/ 49537 w 1687624"/>
              <a:gd name="connsiteY2" fmla="*/ 36956 h 341843"/>
              <a:gd name="connsiteX3" fmla="*/ 93136 w 1687624"/>
              <a:gd name="connsiteY3" fmla="*/ 64673 h 341843"/>
              <a:gd name="connsiteX4" fmla="*/ 136735 w 1687624"/>
              <a:gd name="connsiteY4" fmla="*/ 64673 h 341843"/>
              <a:gd name="connsiteX5" fmla="*/ 174105 w 1687624"/>
              <a:gd name="connsiteY5" fmla="*/ 92390 h 341843"/>
              <a:gd name="connsiteX6" fmla="*/ 230162 w 1687624"/>
              <a:gd name="connsiteY6" fmla="*/ 120107 h 341843"/>
              <a:gd name="connsiteX7" fmla="*/ 298676 w 1687624"/>
              <a:gd name="connsiteY7" fmla="*/ 120107 h 341843"/>
              <a:gd name="connsiteX8" fmla="*/ 367188 w 1687624"/>
              <a:gd name="connsiteY8" fmla="*/ 120107 h 341843"/>
              <a:gd name="connsiteX9" fmla="*/ 448158 w 1687624"/>
              <a:gd name="connsiteY9" fmla="*/ 147824 h 341843"/>
              <a:gd name="connsiteX10" fmla="*/ 516671 w 1687624"/>
              <a:gd name="connsiteY10" fmla="*/ 147824 h 341843"/>
              <a:gd name="connsiteX11" fmla="*/ 672383 w 1687624"/>
              <a:gd name="connsiteY11" fmla="*/ 147824 h 341843"/>
              <a:gd name="connsiteX12" fmla="*/ 753354 w 1687624"/>
              <a:gd name="connsiteY12" fmla="*/ 147824 h 341843"/>
              <a:gd name="connsiteX13" fmla="*/ 821866 w 1687624"/>
              <a:gd name="connsiteY13" fmla="*/ 147824 h 341843"/>
              <a:gd name="connsiteX14" fmla="*/ 890379 w 1687624"/>
              <a:gd name="connsiteY14" fmla="*/ 147824 h 341843"/>
              <a:gd name="connsiteX15" fmla="*/ 971350 w 1687624"/>
              <a:gd name="connsiteY15" fmla="*/ 147824 h 341843"/>
              <a:gd name="connsiteX16" fmla="*/ 1039862 w 1687624"/>
              <a:gd name="connsiteY16" fmla="*/ 120108 h 341843"/>
              <a:gd name="connsiteX17" fmla="*/ 1108375 w 1687624"/>
              <a:gd name="connsiteY17" fmla="*/ 120107 h 341843"/>
              <a:gd name="connsiteX18" fmla="*/ 1164433 w 1687624"/>
              <a:gd name="connsiteY18" fmla="*/ 120107 h 341843"/>
              <a:gd name="connsiteX19" fmla="*/ 1220489 w 1687624"/>
              <a:gd name="connsiteY19" fmla="*/ 92390 h 341843"/>
              <a:gd name="connsiteX20" fmla="*/ 1276545 w 1687624"/>
              <a:gd name="connsiteY20" fmla="*/ 92390 h 341843"/>
              <a:gd name="connsiteX21" fmla="*/ 1313915 w 1687624"/>
              <a:gd name="connsiteY21" fmla="*/ 64673 h 341843"/>
              <a:gd name="connsiteX22" fmla="*/ 1357514 w 1687624"/>
              <a:gd name="connsiteY22" fmla="*/ 64673 h 341843"/>
              <a:gd name="connsiteX23" fmla="*/ 1388657 w 1687624"/>
              <a:gd name="connsiteY23" fmla="*/ 36956 h 341843"/>
              <a:gd name="connsiteX24" fmla="*/ 1413570 w 1687624"/>
              <a:gd name="connsiteY24" fmla="*/ 36956 h 341843"/>
              <a:gd name="connsiteX25" fmla="*/ 1419501 w 1687624"/>
              <a:gd name="connsiteY25" fmla="*/ 21560 h 341843"/>
              <a:gd name="connsiteX26" fmla="*/ 1419502 w 1687624"/>
              <a:gd name="connsiteY26" fmla="*/ 21560 h 341843"/>
              <a:gd name="connsiteX27" fmla="*/ 1419502 w 1687624"/>
              <a:gd name="connsiteY27" fmla="*/ 21560 h 341843"/>
              <a:gd name="connsiteX28" fmla="*/ 1657494 w 1687624"/>
              <a:gd name="connsiteY28" fmla="*/ 256 h 341843"/>
              <a:gd name="connsiteX29" fmla="*/ 1675166 w 1687624"/>
              <a:gd name="connsiteY29" fmla="*/ 36956 h 341843"/>
              <a:gd name="connsiteX30" fmla="*/ 1687624 w 1687624"/>
              <a:gd name="connsiteY30" fmla="*/ 64673 h 341843"/>
              <a:gd name="connsiteX31" fmla="*/ 1687623 w 1687624"/>
              <a:gd name="connsiteY31" fmla="*/ 92390 h 341843"/>
              <a:gd name="connsiteX32" fmla="*/ 1675167 w 1687624"/>
              <a:gd name="connsiteY32" fmla="*/ 120107 h 341843"/>
              <a:gd name="connsiteX33" fmla="*/ 1675167 w 1687624"/>
              <a:gd name="connsiteY33" fmla="*/ 147824 h 341843"/>
              <a:gd name="connsiteX34" fmla="*/ 1644025 w 1687624"/>
              <a:gd name="connsiteY34" fmla="*/ 147824 h 341843"/>
              <a:gd name="connsiteX35" fmla="*/ 1631567 w 1687624"/>
              <a:gd name="connsiteY35" fmla="*/ 175541 h 341843"/>
              <a:gd name="connsiteX36" fmla="*/ 1606653 w 1687624"/>
              <a:gd name="connsiteY36" fmla="*/ 175541 h 341843"/>
              <a:gd name="connsiteX37" fmla="*/ 1563055 w 1687624"/>
              <a:gd name="connsiteY37" fmla="*/ 203258 h 341843"/>
              <a:gd name="connsiteX38" fmla="*/ 1494541 w 1687624"/>
              <a:gd name="connsiteY38" fmla="*/ 230974 h 341843"/>
              <a:gd name="connsiteX39" fmla="*/ 1413570 w 1687624"/>
              <a:gd name="connsiteY39" fmla="*/ 286408 h 341843"/>
              <a:gd name="connsiteX40" fmla="*/ 1332601 w 1687624"/>
              <a:gd name="connsiteY40" fmla="*/ 314125 h 341843"/>
              <a:gd name="connsiteX41" fmla="*/ 1245402 w 1687624"/>
              <a:gd name="connsiteY41" fmla="*/ 314125 h 341843"/>
              <a:gd name="connsiteX42" fmla="*/ 1058548 w 1687624"/>
              <a:gd name="connsiteY42" fmla="*/ 341842 h 341843"/>
              <a:gd name="connsiteX43" fmla="*/ 846780 w 1687624"/>
              <a:gd name="connsiteY43" fmla="*/ 341843 h 341843"/>
              <a:gd name="connsiteX44" fmla="*/ 753353 w 1687624"/>
              <a:gd name="connsiteY44" fmla="*/ 341842 h 341843"/>
              <a:gd name="connsiteX45" fmla="*/ 659926 w 1687624"/>
              <a:gd name="connsiteY45" fmla="*/ 341842 h 341843"/>
              <a:gd name="connsiteX46" fmla="*/ 572728 w 1687624"/>
              <a:gd name="connsiteY46" fmla="*/ 341842 h 341843"/>
              <a:gd name="connsiteX47" fmla="*/ 491757 w 1687624"/>
              <a:gd name="connsiteY47" fmla="*/ 341842 h 341843"/>
              <a:gd name="connsiteX48" fmla="*/ 423244 w 1687624"/>
              <a:gd name="connsiteY48" fmla="*/ 341842 h 341843"/>
              <a:gd name="connsiteX49" fmla="*/ 354731 w 1687624"/>
              <a:gd name="connsiteY49" fmla="*/ 314126 h 341843"/>
              <a:gd name="connsiteX50" fmla="*/ 273762 w 1687624"/>
              <a:gd name="connsiteY50" fmla="*/ 314125 h 341843"/>
              <a:gd name="connsiteX51" fmla="*/ 205249 w 1687624"/>
              <a:gd name="connsiteY51" fmla="*/ 286408 h 341843"/>
              <a:gd name="connsiteX52" fmla="*/ 136736 w 1687624"/>
              <a:gd name="connsiteY52" fmla="*/ 286408 h 341843"/>
              <a:gd name="connsiteX53" fmla="*/ 49536 w 1687624"/>
              <a:gd name="connsiteY53" fmla="*/ 258692 h 341843"/>
              <a:gd name="connsiteX54" fmla="*/ 0 w 1687624"/>
              <a:gd name="connsiteY54" fmla="*/ 238652 h 341843"/>
              <a:gd name="connsiteX55" fmla="*/ 0 w 1687624"/>
              <a:gd name="connsiteY55" fmla="*/ 0 h 34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687624" h="341843">
                <a:moveTo>
                  <a:pt x="0" y="0"/>
                </a:moveTo>
                <a:lnTo>
                  <a:pt x="12165" y="0"/>
                </a:lnTo>
                <a:lnTo>
                  <a:pt x="49537" y="36956"/>
                </a:lnTo>
                <a:lnTo>
                  <a:pt x="93136" y="64673"/>
                </a:lnTo>
                <a:lnTo>
                  <a:pt x="136735" y="64673"/>
                </a:lnTo>
                <a:lnTo>
                  <a:pt x="174105" y="92390"/>
                </a:lnTo>
                <a:lnTo>
                  <a:pt x="230162" y="120107"/>
                </a:lnTo>
                <a:lnTo>
                  <a:pt x="298676" y="120107"/>
                </a:lnTo>
                <a:lnTo>
                  <a:pt x="367188" y="120107"/>
                </a:lnTo>
                <a:lnTo>
                  <a:pt x="448158" y="147824"/>
                </a:lnTo>
                <a:lnTo>
                  <a:pt x="516671" y="147824"/>
                </a:lnTo>
                <a:lnTo>
                  <a:pt x="672383" y="147824"/>
                </a:lnTo>
                <a:lnTo>
                  <a:pt x="753354" y="147824"/>
                </a:lnTo>
                <a:lnTo>
                  <a:pt x="821866" y="147824"/>
                </a:lnTo>
                <a:lnTo>
                  <a:pt x="890379" y="147824"/>
                </a:lnTo>
                <a:lnTo>
                  <a:pt x="971350" y="147824"/>
                </a:lnTo>
                <a:lnTo>
                  <a:pt x="1039862" y="120108"/>
                </a:lnTo>
                <a:lnTo>
                  <a:pt x="1108375" y="120107"/>
                </a:lnTo>
                <a:lnTo>
                  <a:pt x="1164433" y="120107"/>
                </a:lnTo>
                <a:lnTo>
                  <a:pt x="1220489" y="92390"/>
                </a:lnTo>
                <a:lnTo>
                  <a:pt x="1276545" y="92390"/>
                </a:lnTo>
                <a:lnTo>
                  <a:pt x="1313915" y="64673"/>
                </a:lnTo>
                <a:lnTo>
                  <a:pt x="1357514" y="64673"/>
                </a:lnTo>
                <a:lnTo>
                  <a:pt x="1388657" y="36956"/>
                </a:lnTo>
                <a:lnTo>
                  <a:pt x="1413570" y="36956"/>
                </a:lnTo>
                <a:lnTo>
                  <a:pt x="1419501" y="21560"/>
                </a:lnTo>
                <a:lnTo>
                  <a:pt x="1419502" y="21560"/>
                </a:lnTo>
                <a:lnTo>
                  <a:pt x="1419502" y="21560"/>
                </a:lnTo>
                <a:lnTo>
                  <a:pt x="1657494" y="256"/>
                </a:lnTo>
                <a:lnTo>
                  <a:pt x="1675166" y="36956"/>
                </a:lnTo>
                <a:lnTo>
                  <a:pt x="1687624" y="64673"/>
                </a:lnTo>
                <a:lnTo>
                  <a:pt x="1687623" y="92390"/>
                </a:lnTo>
                <a:lnTo>
                  <a:pt x="1675167" y="120107"/>
                </a:lnTo>
                <a:lnTo>
                  <a:pt x="1675167" y="147824"/>
                </a:lnTo>
                <a:lnTo>
                  <a:pt x="1644025" y="147824"/>
                </a:lnTo>
                <a:lnTo>
                  <a:pt x="1631567" y="175541"/>
                </a:lnTo>
                <a:lnTo>
                  <a:pt x="1606653" y="175541"/>
                </a:lnTo>
                <a:lnTo>
                  <a:pt x="1563055" y="203258"/>
                </a:lnTo>
                <a:lnTo>
                  <a:pt x="1494541" y="230974"/>
                </a:lnTo>
                <a:lnTo>
                  <a:pt x="1413570" y="286408"/>
                </a:lnTo>
                <a:lnTo>
                  <a:pt x="1332601" y="314125"/>
                </a:lnTo>
                <a:lnTo>
                  <a:pt x="1245402" y="314125"/>
                </a:lnTo>
                <a:lnTo>
                  <a:pt x="1058548" y="341842"/>
                </a:lnTo>
                <a:lnTo>
                  <a:pt x="846780" y="341843"/>
                </a:lnTo>
                <a:lnTo>
                  <a:pt x="753353" y="341842"/>
                </a:lnTo>
                <a:lnTo>
                  <a:pt x="659926" y="341842"/>
                </a:lnTo>
                <a:lnTo>
                  <a:pt x="572728" y="341842"/>
                </a:lnTo>
                <a:lnTo>
                  <a:pt x="491757" y="341842"/>
                </a:lnTo>
                <a:lnTo>
                  <a:pt x="423244" y="341842"/>
                </a:lnTo>
                <a:lnTo>
                  <a:pt x="354731" y="314126"/>
                </a:lnTo>
                <a:lnTo>
                  <a:pt x="273762" y="314125"/>
                </a:lnTo>
                <a:lnTo>
                  <a:pt x="205249" y="286408"/>
                </a:lnTo>
                <a:lnTo>
                  <a:pt x="136736" y="286408"/>
                </a:lnTo>
                <a:lnTo>
                  <a:pt x="49536" y="258692"/>
                </a:lnTo>
                <a:lnTo>
                  <a:pt x="0" y="23865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7" name="Freeform 71"/>
          <p:cNvSpPr/>
          <p:nvPr/>
        </p:nvSpPr>
        <p:spPr bwMode="auto">
          <a:xfrm>
            <a:off x="777875" y="2981325"/>
            <a:ext cx="1025525" cy="177800"/>
          </a:xfrm>
          <a:custGeom>
            <a:avLst/>
            <a:gdLst>
              <a:gd name="T0" fmla="*/ 280 w 280"/>
              <a:gd name="T1" fmla="*/ 20 h 56"/>
              <a:gd name="T2" fmla="*/ 280 w 280"/>
              <a:gd name="T3" fmla="*/ 20 h 56"/>
              <a:gd name="T4" fmla="*/ 276 w 280"/>
              <a:gd name="T5" fmla="*/ 24 h 56"/>
              <a:gd name="T6" fmla="*/ 268 w 280"/>
              <a:gd name="T7" fmla="*/ 28 h 56"/>
              <a:gd name="T8" fmla="*/ 260 w 280"/>
              <a:gd name="T9" fmla="*/ 32 h 56"/>
              <a:gd name="T10" fmla="*/ 248 w 280"/>
              <a:gd name="T11" fmla="*/ 32 h 56"/>
              <a:gd name="T12" fmla="*/ 236 w 280"/>
              <a:gd name="T13" fmla="*/ 36 h 56"/>
              <a:gd name="T14" fmla="*/ 220 w 280"/>
              <a:gd name="T15" fmla="*/ 40 h 56"/>
              <a:gd name="T16" fmla="*/ 200 w 280"/>
              <a:gd name="T17" fmla="*/ 44 h 56"/>
              <a:gd name="T18" fmla="*/ 180 w 280"/>
              <a:gd name="T19" fmla="*/ 44 h 56"/>
              <a:gd name="T20" fmla="*/ 160 w 280"/>
              <a:gd name="T21" fmla="*/ 48 h 56"/>
              <a:gd name="T22" fmla="*/ 140 w 280"/>
              <a:gd name="T23" fmla="*/ 52 h 56"/>
              <a:gd name="T24" fmla="*/ 124 w 280"/>
              <a:gd name="T25" fmla="*/ 52 h 56"/>
              <a:gd name="T26" fmla="*/ 112 w 280"/>
              <a:gd name="T27" fmla="*/ 56 h 56"/>
              <a:gd name="T28" fmla="*/ 100 w 280"/>
              <a:gd name="T29" fmla="*/ 56 h 56"/>
              <a:gd name="T30" fmla="*/ 88 w 280"/>
              <a:gd name="T31" fmla="*/ 56 h 56"/>
              <a:gd name="T32" fmla="*/ 76 w 280"/>
              <a:gd name="T33" fmla="*/ 56 h 56"/>
              <a:gd name="T34" fmla="*/ 56 w 280"/>
              <a:gd name="T35" fmla="*/ 56 h 56"/>
              <a:gd name="T36" fmla="*/ 40 w 280"/>
              <a:gd name="T37" fmla="*/ 52 h 56"/>
              <a:gd name="T38" fmla="*/ 20 w 280"/>
              <a:gd name="T39" fmla="*/ 44 h 56"/>
              <a:gd name="T40" fmla="*/ 0 w 280"/>
              <a:gd name="T41" fmla="*/ 36 h 56"/>
              <a:gd name="T42" fmla="*/ 28 w 280"/>
              <a:gd name="T43" fmla="*/ 32 h 56"/>
              <a:gd name="T44" fmla="*/ 52 w 280"/>
              <a:gd name="T45" fmla="*/ 28 h 56"/>
              <a:gd name="T46" fmla="*/ 80 w 280"/>
              <a:gd name="T47" fmla="*/ 24 h 56"/>
              <a:gd name="T48" fmla="*/ 100 w 280"/>
              <a:gd name="T49" fmla="*/ 20 h 56"/>
              <a:gd name="T50" fmla="*/ 124 w 280"/>
              <a:gd name="T51" fmla="*/ 16 h 56"/>
              <a:gd name="T52" fmla="*/ 144 w 280"/>
              <a:gd name="T53" fmla="*/ 12 h 56"/>
              <a:gd name="T54" fmla="*/ 160 w 280"/>
              <a:gd name="T55" fmla="*/ 8 h 56"/>
              <a:gd name="T56" fmla="*/ 176 w 280"/>
              <a:gd name="T57" fmla="*/ 8 h 56"/>
              <a:gd name="T58" fmla="*/ 192 w 280"/>
              <a:gd name="T59" fmla="*/ 4 h 56"/>
              <a:gd name="T60" fmla="*/ 208 w 280"/>
              <a:gd name="T61" fmla="*/ 4 h 56"/>
              <a:gd name="T62" fmla="*/ 220 w 280"/>
              <a:gd name="T63" fmla="*/ 4 h 56"/>
              <a:gd name="T64" fmla="*/ 228 w 280"/>
              <a:gd name="T65" fmla="*/ 0 h 56"/>
              <a:gd name="T66" fmla="*/ 236 w 280"/>
              <a:gd name="T67" fmla="*/ 0 h 56"/>
              <a:gd name="T68" fmla="*/ 244 w 280"/>
              <a:gd name="T69" fmla="*/ 0 h 56"/>
              <a:gd name="T70" fmla="*/ 252 w 280"/>
              <a:gd name="T71" fmla="*/ 0 h 56"/>
              <a:gd name="T72" fmla="*/ 256 w 280"/>
              <a:gd name="T73" fmla="*/ 0 h 56"/>
              <a:gd name="T74" fmla="*/ 268 w 280"/>
              <a:gd name="T75" fmla="*/ 4 h 56"/>
              <a:gd name="T76" fmla="*/ 276 w 280"/>
              <a:gd name="T77" fmla="*/ 8 h 56"/>
              <a:gd name="T78" fmla="*/ 280 w 280"/>
              <a:gd name="T79" fmla="*/ 12 h 56"/>
              <a:gd name="T80" fmla="*/ 280 w 280"/>
              <a:gd name="T81" fmla="*/ 20 h 56"/>
              <a:gd name="T82" fmla="*/ 280 w 280"/>
              <a:gd name="T83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0" h="56">
                <a:moveTo>
                  <a:pt x="280" y="20"/>
                </a:moveTo>
                <a:lnTo>
                  <a:pt x="280" y="20"/>
                </a:lnTo>
                <a:lnTo>
                  <a:pt x="276" y="24"/>
                </a:lnTo>
                <a:lnTo>
                  <a:pt x="268" y="28"/>
                </a:lnTo>
                <a:lnTo>
                  <a:pt x="260" y="32"/>
                </a:lnTo>
                <a:lnTo>
                  <a:pt x="248" y="32"/>
                </a:lnTo>
                <a:lnTo>
                  <a:pt x="236" y="36"/>
                </a:lnTo>
                <a:lnTo>
                  <a:pt x="220" y="40"/>
                </a:lnTo>
                <a:lnTo>
                  <a:pt x="200" y="44"/>
                </a:lnTo>
                <a:lnTo>
                  <a:pt x="180" y="44"/>
                </a:lnTo>
                <a:lnTo>
                  <a:pt x="160" y="48"/>
                </a:lnTo>
                <a:lnTo>
                  <a:pt x="140" y="52"/>
                </a:lnTo>
                <a:lnTo>
                  <a:pt x="124" y="52"/>
                </a:lnTo>
                <a:lnTo>
                  <a:pt x="112" y="56"/>
                </a:lnTo>
                <a:lnTo>
                  <a:pt x="100" y="56"/>
                </a:lnTo>
                <a:lnTo>
                  <a:pt x="88" y="56"/>
                </a:lnTo>
                <a:lnTo>
                  <a:pt x="76" y="56"/>
                </a:lnTo>
                <a:lnTo>
                  <a:pt x="56" y="56"/>
                </a:lnTo>
                <a:lnTo>
                  <a:pt x="40" y="52"/>
                </a:lnTo>
                <a:lnTo>
                  <a:pt x="20" y="44"/>
                </a:lnTo>
                <a:lnTo>
                  <a:pt x="0" y="36"/>
                </a:lnTo>
                <a:lnTo>
                  <a:pt x="28" y="32"/>
                </a:lnTo>
                <a:lnTo>
                  <a:pt x="52" y="28"/>
                </a:lnTo>
                <a:lnTo>
                  <a:pt x="80" y="24"/>
                </a:lnTo>
                <a:lnTo>
                  <a:pt x="100" y="20"/>
                </a:lnTo>
                <a:lnTo>
                  <a:pt x="124" y="16"/>
                </a:lnTo>
                <a:lnTo>
                  <a:pt x="144" y="12"/>
                </a:lnTo>
                <a:lnTo>
                  <a:pt x="160" y="8"/>
                </a:lnTo>
                <a:lnTo>
                  <a:pt x="176" y="8"/>
                </a:lnTo>
                <a:lnTo>
                  <a:pt x="192" y="4"/>
                </a:lnTo>
                <a:lnTo>
                  <a:pt x="208" y="4"/>
                </a:lnTo>
                <a:lnTo>
                  <a:pt x="220" y="4"/>
                </a:lnTo>
                <a:lnTo>
                  <a:pt x="228" y="0"/>
                </a:lnTo>
                <a:lnTo>
                  <a:pt x="236" y="0"/>
                </a:lnTo>
                <a:lnTo>
                  <a:pt x="244" y="0"/>
                </a:lnTo>
                <a:lnTo>
                  <a:pt x="252" y="0"/>
                </a:lnTo>
                <a:lnTo>
                  <a:pt x="256" y="0"/>
                </a:lnTo>
                <a:lnTo>
                  <a:pt x="268" y="4"/>
                </a:lnTo>
                <a:lnTo>
                  <a:pt x="276" y="8"/>
                </a:lnTo>
                <a:lnTo>
                  <a:pt x="280" y="12"/>
                </a:lnTo>
                <a:lnTo>
                  <a:pt x="280" y="20"/>
                </a:lnTo>
                <a:lnTo>
                  <a:pt x="280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72"/>
          <p:cNvSpPr/>
          <p:nvPr/>
        </p:nvSpPr>
        <p:spPr bwMode="auto">
          <a:xfrm rot="540000">
            <a:off x="457835" y="3287395"/>
            <a:ext cx="1666240" cy="380365"/>
          </a:xfrm>
          <a:custGeom>
            <a:avLst/>
            <a:gdLst>
              <a:gd name="T0" fmla="*/ 52 w 676"/>
              <a:gd name="T1" fmla="*/ 120 h 120"/>
              <a:gd name="T2" fmla="*/ 40 w 676"/>
              <a:gd name="T3" fmla="*/ 112 h 120"/>
              <a:gd name="T4" fmla="*/ 28 w 676"/>
              <a:gd name="T5" fmla="*/ 104 h 120"/>
              <a:gd name="T6" fmla="*/ 8 w 676"/>
              <a:gd name="T7" fmla="*/ 88 h 120"/>
              <a:gd name="T8" fmla="*/ 8 w 676"/>
              <a:gd name="T9" fmla="*/ 80 h 120"/>
              <a:gd name="T10" fmla="*/ 24 w 676"/>
              <a:gd name="T11" fmla="*/ 80 h 120"/>
              <a:gd name="T12" fmla="*/ 44 w 676"/>
              <a:gd name="T13" fmla="*/ 76 h 120"/>
              <a:gd name="T14" fmla="*/ 84 w 676"/>
              <a:gd name="T15" fmla="*/ 72 h 120"/>
              <a:gd name="T16" fmla="*/ 116 w 676"/>
              <a:gd name="T17" fmla="*/ 68 h 120"/>
              <a:gd name="T18" fmla="*/ 152 w 676"/>
              <a:gd name="T19" fmla="*/ 64 h 120"/>
              <a:gd name="T20" fmla="*/ 196 w 676"/>
              <a:gd name="T21" fmla="*/ 56 h 120"/>
              <a:gd name="T22" fmla="*/ 248 w 676"/>
              <a:gd name="T23" fmla="*/ 52 h 120"/>
              <a:gd name="T24" fmla="*/ 300 w 676"/>
              <a:gd name="T25" fmla="*/ 44 h 120"/>
              <a:gd name="T26" fmla="*/ 340 w 676"/>
              <a:gd name="T27" fmla="*/ 36 h 120"/>
              <a:gd name="T28" fmla="*/ 380 w 676"/>
              <a:gd name="T29" fmla="*/ 32 h 120"/>
              <a:gd name="T30" fmla="*/ 412 w 676"/>
              <a:gd name="T31" fmla="*/ 24 h 120"/>
              <a:gd name="T32" fmla="*/ 460 w 676"/>
              <a:gd name="T33" fmla="*/ 16 h 120"/>
              <a:gd name="T34" fmla="*/ 508 w 676"/>
              <a:gd name="T35" fmla="*/ 4 h 120"/>
              <a:gd name="T36" fmla="*/ 548 w 676"/>
              <a:gd name="T37" fmla="*/ 0 h 120"/>
              <a:gd name="T38" fmla="*/ 616 w 676"/>
              <a:gd name="T39" fmla="*/ 0 h 120"/>
              <a:gd name="T40" fmla="*/ 648 w 676"/>
              <a:gd name="T41" fmla="*/ 4 h 120"/>
              <a:gd name="T42" fmla="*/ 668 w 676"/>
              <a:gd name="T43" fmla="*/ 12 h 120"/>
              <a:gd name="T44" fmla="*/ 676 w 676"/>
              <a:gd name="T45" fmla="*/ 24 h 120"/>
              <a:gd name="T46" fmla="*/ 676 w 676"/>
              <a:gd name="T47" fmla="*/ 36 h 120"/>
              <a:gd name="T48" fmla="*/ 668 w 676"/>
              <a:gd name="T49" fmla="*/ 40 h 120"/>
              <a:gd name="T50" fmla="*/ 656 w 676"/>
              <a:gd name="T51" fmla="*/ 44 h 120"/>
              <a:gd name="T52" fmla="*/ 644 w 676"/>
              <a:gd name="T53" fmla="*/ 48 h 120"/>
              <a:gd name="T54" fmla="*/ 624 w 676"/>
              <a:gd name="T55" fmla="*/ 48 h 120"/>
              <a:gd name="T56" fmla="*/ 596 w 676"/>
              <a:gd name="T57" fmla="*/ 48 h 120"/>
              <a:gd name="T58" fmla="*/ 548 w 676"/>
              <a:gd name="T59" fmla="*/ 48 h 120"/>
              <a:gd name="T60" fmla="*/ 484 w 676"/>
              <a:gd name="T61" fmla="*/ 52 h 120"/>
              <a:gd name="T62" fmla="*/ 444 w 676"/>
              <a:gd name="T63" fmla="*/ 56 h 120"/>
              <a:gd name="T64" fmla="*/ 412 w 676"/>
              <a:gd name="T65" fmla="*/ 60 h 120"/>
              <a:gd name="T66" fmla="*/ 372 w 676"/>
              <a:gd name="T67" fmla="*/ 64 h 120"/>
              <a:gd name="T68" fmla="*/ 324 w 676"/>
              <a:gd name="T69" fmla="*/ 72 h 120"/>
              <a:gd name="T70" fmla="*/ 272 w 676"/>
              <a:gd name="T71" fmla="*/ 80 h 120"/>
              <a:gd name="T72" fmla="*/ 224 w 676"/>
              <a:gd name="T73" fmla="*/ 92 h 120"/>
              <a:gd name="T74" fmla="*/ 180 w 676"/>
              <a:gd name="T75" fmla="*/ 100 h 120"/>
              <a:gd name="T76" fmla="*/ 144 w 676"/>
              <a:gd name="T77" fmla="*/ 104 h 120"/>
              <a:gd name="T78" fmla="*/ 116 w 676"/>
              <a:gd name="T79" fmla="*/ 112 h 120"/>
              <a:gd name="T80" fmla="*/ 92 w 676"/>
              <a:gd name="T81" fmla="*/ 116 h 120"/>
              <a:gd name="T82" fmla="*/ 72 w 676"/>
              <a:gd name="T83" fmla="*/ 120 h 120"/>
              <a:gd name="T84" fmla="*/ 60 w 676"/>
              <a:gd name="T85" fmla="*/ 120 h 120"/>
              <a:gd name="T86" fmla="*/ 56 w 676"/>
              <a:gd name="T8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76" h="120">
                <a:moveTo>
                  <a:pt x="56" y="120"/>
                </a:moveTo>
                <a:lnTo>
                  <a:pt x="52" y="120"/>
                </a:lnTo>
                <a:lnTo>
                  <a:pt x="48" y="116"/>
                </a:lnTo>
                <a:lnTo>
                  <a:pt x="40" y="112"/>
                </a:lnTo>
                <a:lnTo>
                  <a:pt x="36" y="108"/>
                </a:lnTo>
                <a:lnTo>
                  <a:pt x="28" y="104"/>
                </a:lnTo>
                <a:lnTo>
                  <a:pt x="20" y="96"/>
                </a:lnTo>
                <a:lnTo>
                  <a:pt x="8" y="88"/>
                </a:lnTo>
                <a:lnTo>
                  <a:pt x="0" y="80"/>
                </a:lnTo>
                <a:lnTo>
                  <a:pt x="8" y="80"/>
                </a:lnTo>
                <a:lnTo>
                  <a:pt x="12" y="80"/>
                </a:lnTo>
                <a:lnTo>
                  <a:pt x="24" y="80"/>
                </a:lnTo>
                <a:lnTo>
                  <a:pt x="32" y="76"/>
                </a:lnTo>
                <a:lnTo>
                  <a:pt x="44" y="76"/>
                </a:lnTo>
                <a:lnTo>
                  <a:pt x="56" y="76"/>
                </a:lnTo>
                <a:lnTo>
                  <a:pt x="84" y="72"/>
                </a:lnTo>
                <a:lnTo>
                  <a:pt x="96" y="72"/>
                </a:lnTo>
                <a:lnTo>
                  <a:pt x="116" y="68"/>
                </a:lnTo>
                <a:lnTo>
                  <a:pt x="132" y="64"/>
                </a:lnTo>
                <a:lnTo>
                  <a:pt x="152" y="64"/>
                </a:lnTo>
                <a:lnTo>
                  <a:pt x="172" y="60"/>
                </a:lnTo>
                <a:lnTo>
                  <a:pt x="196" y="56"/>
                </a:lnTo>
                <a:lnTo>
                  <a:pt x="220" y="56"/>
                </a:lnTo>
                <a:lnTo>
                  <a:pt x="248" y="52"/>
                </a:lnTo>
                <a:lnTo>
                  <a:pt x="272" y="48"/>
                </a:lnTo>
                <a:lnTo>
                  <a:pt x="300" y="44"/>
                </a:lnTo>
                <a:lnTo>
                  <a:pt x="320" y="40"/>
                </a:lnTo>
                <a:lnTo>
                  <a:pt x="340" y="36"/>
                </a:lnTo>
                <a:lnTo>
                  <a:pt x="360" y="32"/>
                </a:lnTo>
                <a:lnTo>
                  <a:pt x="380" y="32"/>
                </a:lnTo>
                <a:lnTo>
                  <a:pt x="396" y="28"/>
                </a:lnTo>
                <a:lnTo>
                  <a:pt x="412" y="24"/>
                </a:lnTo>
                <a:lnTo>
                  <a:pt x="436" y="20"/>
                </a:lnTo>
                <a:lnTo>
                  <a:pt x="460" y="16"/>
                </a:lnTo>
                <a:lnTo>
                  <a:pt x="484" y="12"/>
                </a:lnTo>
                <a:lnTo>
                  <a:pt x="508" y="4"/>
                </a:lnTo>
                <a:lnTo>
                  <a:pt x="528" y="4"/>
                </a:lnTo>
                <a:lnTo>
                  <a:pt x="548" y="0"/>
                </a:lnTo>
                <a:lnTo>
                  <a:pt x="592" y="0"/>
                </a:lnTo>
                <a:lnTo>
                  <a:pt x="616" y="0"/>
                </a:lnTo>
                <a:lnTo>
                  <a:pt x="632" y="0"/>
                </a:lnTo>
                <a:lnTo>
                  <a:pt x="648" y="4"/>
                </a:lnTo>
                <a:lnTo>
                  <a:pt x="660" y="8"/>
                </a:lnTo>
                <a:lnTo>
                  <a:pt x="668" y="12"/>
                </a:lnTo>
                <a:lnTo>
                  <a:pt x="672" y="20"/>
                </a:lnTo>
                <a:lnTo>
                  <a:pt x="676" y="24"/>
                </a:lnTo>
                <a:lnTo>
                  <a:pt x="676" y="28"/>
                </a:lnTo>
                <a:lnTo>
                  <a:pt x="676" y="36"/>
                </a:lnTo>
                <a:lnTo>
                  <a:pt x="672" y="40"/>
                </a:lnTo>
                <a:lnTo>
                  <a:pt x="668" y="40"/>
                </a:lnTo>
                <a:lnTo>
                  <a:pt x="660" y="44"/>
                </a:lnTo>
                <a:lnTo>
                  <a:pt x="656" y="44"/>
                </a:lnTo>
                <a:lnTo>
                  <a:pt x="652" y="44"/>
                </a:lnTo>
                <a:lnTo>
                  <a:pt x="644" y="48"/>
                </a:lnTo>
                <a:lnTo>
                  <a:pt x="632" y="48"/>
                </a:lnTo>
                <a:lnTo>
                  <a:pt x="624" y="48"/>
                </a:lnTo>
                <a:lnTo>
                  <a:pt x="608" y="48"/>
                </a:lnTo>
                <a:lnTo>
                  <a:pt x="596" y="48"/>
                </a:lnTo>
                <a:lnTo>
                  <a:pt x="580" y="48"/>
                </a:lnTo>
                <a:lnTo>
                  <a:pt x="548" y="48"/>
                </a:lnTo>
                <a:lnTo>
                  <a:pt x="516" y="52"/>
                </a:lnTo>
                <a:lnTo>
                  <a:pt x="484" y="52"/>
                </a:lnTo>
                <a:lnTo>
                  <a:pt x="456" y="52"/>
                </a:lnTo>
                <a:lnTo>
                  <a:pt x="444" y="56"/>
                </a:lnTo>
                <a:lnTo>
                  <a:pt x="428" y="56"/>
                </a:lnTo>
                <a:lnTo>
                  <a:pt x="412" y="60"/>
                </a:lnTo>
                <a:lnTo>
                  <a:pt x="392" y="60"/>
                </a:lnTo>
                <a:lnTo>
                  <a:pt x="372" y="64"/>
                </a:lnTo>
                <a:lnTo>
                  <a:pt x="348" y="68"/>
                </a:lnTo>
                <a:lnTo>
                  <a:pt x="324" y="72"/>
                </a:lnTo>
                <a:lnTo>
                  <a:pt x="300" y="76"/>
                </a:lnTo>
                <a:lnTo>
                  <a:pt x="272" y="80"/>
                </a:lnTo>
                <a:lnTo>
                  <a:pt x="248" y="84"/>
                </a:lnTo>
                <a:lnTo>
                  <a:pt x="224" y="92"/>
                </a:lnTo>
                <a:lnTo>
                  <a:pt x="200" y="96"/>
                </a:lnTo>
                <a:lnTo>
                  <a:pt x="180" y="100"/>
                </a:lnTo>
                <a:lnTo>
                  <a:pt x="164" y="100"/>
                </a:lnTo>
                <a:lnTo>
                  <a:pt x="144" y="104"/>
                </a:lnTo>
                <a:lnTo>
                  <a:pt x="132" y="108"/>
                </a:lnTo>
                <a:lnTo>
                  <a:pt x="116" y="112"/>
                </a:lnTo>
                <a:lnTo>
                  <a:pt x="104" y="116"/>
                </a:lnTo>
                <a:lnTo>
                  <a:pt x="92" y="116"/>
                </a:lnTo>
                <a:lnTo>
                  <a:pt x="80" y="120"/>
                </a:lnTo>
                <a:lnTo>
                  <a:pt x="72" y="120"/>
                </a:lnTo>
                <a:lnTo>
                  <a:pt x="64" y="120"/>
                </a:lnTo>
                <a:lnTo>
                  <a:pt x="60" y="120"/>
                </a:lnTo>
                <a:lnTo>
                  <a:pt x="56" y="120"/>
                </a:lnTo>
                <a:lnTo>
                  <a:pt x="56" y="1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20" y="2101850"/>
            <a:ext cx="8264525" cy="22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  <p:bldP spid="37" grpId="0" animBg="1"/>
      <p:bldP spid="27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zhàng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267335" y="3890010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fū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573530"/>
            <a:ext cx="5959475" cy="2066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4436110"/>
            <a:ext cx="7835265" cy="20859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47370" y="1773555"/>
            <a:ext cx="1784350" cy="1766570"/>
            <a:chOff x="14155" y="1771"/>
            <a:chExt cx="3603" cy="3566"/>
          </a:xfrm>
        </p:grpSpPr>
        <p:sp>
          <p:nvSpPr>
            <p:cNvPr id="17" name="Freeform 133"/>
            <p:cNvSpPr/>
            <p:nvPr/>
          </p:nvSpPr>
          <p:spPr bwMode="auto">
            <a:xfrm>
              <a:off x="14155" y="2556"/>
              <a:ext cx="2984" cy="679"/>
            </a:xfrm>
            <a:custGeom>
              <a:avLst/>
              <a:gdLst>
                <a:gd name="T0" fmla="*/ 300 w 492"/>
                <a:gd name="T1" fmla="*/ 60 h 92"/>
                <a:gd name="T2" fmla="*/ 256 w 492"/>
                <a:gd name="T3" fmla="*/ 64 h 92"/>
                <a:gd name="T4" fmla="*/ 216 w 492"/>
                <a:gd name="T5" fmla="*/ 68 h 92"/>
                <a:gd name="T6" fmla="*/ 164 w 492"/>
                <a:gd name="T7" fmla="*/ 76 h 92"/>
                <a:gd name="T8" fmla="*/ 120 w 492"/>
                <a:gd name="T9" fmla="*/ 84 h 92"/>
                <a:gd name="T10" fmla="*/ 92 w 492"/>
                <a:gd name="T11" fmla="*/ 88 h 92"/>
                <a:gd name="T12" fmla="*/ 76 w 492"/>
                <a:gd name="T13" fmla="*/ 88 h 92"/>
                <a:gd name="T14" fmla="*/ 64 w 492"/>
                <a:gd name="T15" fmla="*/ 92 h 92"/>
                <a:gd name="T16" fmla="*/ 56 w 492"/>
                <a:gd name="T17" fmla="*/ 88 h 92"/>
                <a:gd name="T18" fmla="*/ 36 w 492"/>
                <a:gd name="T19" fmla="*/ 84 h 92"/>
                <a:gd name="T20" fmla="*/ 16 w 492"/>
                <a:gd name="T21" fmla="*/ 80 h 92"/>
                <a:gd name="T22" fmla="*/ 0 w 492"/>
                <a:gd name="T23" fmla="*/ 72 h 92"/>
                <a:gd name="T24" fmla="*/ 0 w 492"/>
                <a:gd name="T25" fmla="*/ 64 h 92"/>
                <a:gd name="T26" fmla="*/ 4 w 492"/>
                <a:gd name="T27" fmla="*/ 60 h 92"/>
                <a:gd name="T28" fmla="*/ 16 w 492"/>
                <a:gd name="T29" fmla="*/ 56 h 92"/>
                <a:gd name="T30" fmla="*/ 32 w 492"/>
                <a:gd name="T31" fmla="*/ 56 h 92"/>
                <a:gd name="T32" fmla="*/ 64 w 492"/>
                <a:gd name="T33" fmla="*/ 52 h 92"/>
                <a:gd name="T34" fmla="*/ 128 w 492"/>
                <a:gd name="T35" fmla="*/ 44 h 92"/>
                <a:gd name="T36" fmla="*/ 172 w 492"/>
                <a:gd name="T37" fmla="*/ 40 h 92"/>
                <a:gd name="T38" fmla="*/ 220 w 492"/>
                <a:gd name="T39" fmla="*/ 32 h 92"/>
                <a:gd name="T40" fmla="*/ 244 w 492"/>
                <a:gd name="T41" fmla="*/ 28 h 92"/>
                <a:gd name="T42" fmla="*/ 272 w 492"/>
                <a:gd name="T43" fmla="*/ 24 h 92"/>
                <a:gd name="T44" fmla="*/ 304 w 492"/>
                <a:gd name="T45" fmla="*/ 16 h 92"/>
                <a:gd name="T46" fmla="*/ 340 w 492"/>
                <a:gd name="T47" fmla="*/ 12 h 92"/>
                <a:gd name="T48" fmla="*/ 372 w 492"/>
                <a:gd name="T49" fmla="*/ 8 h 92"/>
                <a:gd name="T50" fmla="*/ 396 w 492"/>
                <a:gd name="T51" fmla="*/ 4 h 92"/>
                <a:gd name="T52" fmla="*/ 420 w 492"/>
                <a:gd name="T53" fmla="*/ 0 h 92"/>
                <a:gd name="T54" fmla="*/ 440 w 492"/>
                <a:gd name="T55" fmla="*/ 0 h 92"/>
                <a:gd name="T56" fmla="*/ 464 w 492"/>
                <a:gd name="T57" fmla="*/ 4 h 92"/>
                <a:gd name="T58" fmla="*/ 480 w 492"/>
                <a:gd name="T59" fmla="*/ 12 h 92"/>
                <a:gd name="T60" fmla="*/ 492 w 492"/>
                <a:gd name="T61" fmla="*/ 24 h 92"/>
                <a:gd name="T62" fmla="*/ 488 w 492"/>
                <a:gd name="T63" fmla="*/ 32 h 92"/>
                <a:gd name="T64" fmla="*/ 480 w 492"/>
                <a:gd name="T65" fmla="*/ 36 h 92"/>
                <a:gd name="T66" fmla="*/ 468 w 492"/>
                <a:gd name="T67" fmla="*/ 40 h 92"/>
                <a:gd name="T68" fmla="*/ 448 w 492"/>
                <a:gd name="T69" fmla="*/ 44 h 92"/>
                <a:gd name="T70" fmla="*/ 400 w 492"/>
                <a:gd name="T71" fmla="*/ 52 h 92"/>
                <a:gd name="T72" fmla="*/ 364 w 492"/>
                <a:gd name="T73" fmla="*/ 52 h 92"/>
                <a:gd name="T74" fmla="*/ 320 w 492"/>
                <a:gd name="T75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2" h="92">
                  <a:moveTo>
                    <a:pt x="320" y="56"/>
                  </a:moveTo>
                  <a:lnTo>
                    <a:pt x="300" y="60"/>
                  </a:lnTo>
                  <a:lnTo>
                    <a:pt x="276" y="60"/>
                  </a:lnTo>
                  <a:lnTo>
                    <a:pt x="256" y="64"/>
                  </a:lnTo>
                  <a:lnTo>
                    <a:pt x="236" y="64"/>
                  </a:lnTo>
                  <a:lnTo>
                    <a:pt x="216" y="68"/>
                  </a:lnTo>
                  <a:lnTo>
                    <a:pt x="192" y="72"/>
                  </a:lnTo>
                  <a:lnTo>
                    <a:pt x="164" y="76"/>
                  </a:lnTo>
                  <a:lnTo>
                    <a:pt x="136" y="80"/>
                  </a:lnTo>
                  <a:lnTo>
                    <a:pt x="120" y="84"/>
                  </a:lnTo>
                  <a:lnTo>
                    <a:pt x="104" y="84"/>
                  </a:lnTo>
                  <a:lnTo>
                    <a:pt x="92" y="88"/>
                  </a:lnTo>
                  <a:lnTo>
                    <a:pt x="84" y="88"/>
                  </a:lnTo>
                  <a:lnTo>
                    <a:pt x="76" y="88"/>
                  </a:lnTo>
                  <a:lnTo>
                    <a:pt x="68" y="88"/>
                  </a:lnTo>
                  <a:lnTo>
                    <a:pt x="64" y="92"/>
                  </a:lnTo>
                  <a:lnTo>
                    <a:pt x="60" y="92"/>
                  </a:lnTo>
                  <a:lnTo>
                    <a:pt x="56" y="88"/>
                  </a:lnTo>
                  <a:lnTo>
                    <a:pt x="48" y="88"/>
                  </a:lnTo>
                  <a:lnTo>
                    <a:pt x="36" y="84"/>
                  </a:lnTo>
                  <a:lnTo>
                    <a:pt x="24" y="80"/>
                  </a:lnTo>
                  <a:lnTo>
                    <a:pt x="16" y="80"/>
                  </a:lnTo>
                  <a:lnTo>
                    <a:pt x="4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2" y="6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4" y="56"/>
                  </a:lnTo>
                  <a:lnTo>
                    <a:pt x="64" y="52"/>
                  </a:lnTo>
                  <a:lnTo>
                    <a:pt x="84" y="52"/>
                  </a:lnTo>
                  <a:lnTo>
                    <a:pt x="128" y="44"/>
                  </a:lnTo>
                  <a:lnTo>
                    <a:pt x="148" y="44"/>
                  </a:lnTo>
                  <a:lnTo>
                    <a:pt x="172" y="40"/>
                  </a:lnTo>
                  <a:lnTo>
                    <a:pt x="212" y="32"/>
                  </a:lnTo>
                  <a:lnTo>
                    <a:pt x="220" y="32"/>
                  </a:lnTo>
                  <a:lnTo>
                    <a:pt x="232" y="28"/>
                  </a:lnTo>
                  <a:lnTo>
                    <a:pt x="244" y="28"/>
                  </a:lnTo>
                  <a:lnTo>
                    <a:pt x="256" y="24"/>
                  </a:lnTo>
                  <a:lnTo>
                    <a:pt x="272" y="24"/>
                  </a:lnTo>
                  <a:lnTo>
                    <a:pt x="288" y="20"/>
                  </a:lnTo>
                  <a:lnTo>
                    <a:pt x="304" y="16"/>
                  </a:lnTo>
                  <a:lnTo>
                    <a:pt x="320" y="16"/>
                  </a:lnTo>
                  <a:lnTo>
                    <a:pt x="340" y="12"/>
                  </a:lnTo>
                  <a:lnTo>
                    <a:pt x="356" y="8"/>
                  </a:lnTo>
                  <a:lnTo>
                    <a:pt x="372" y="8"/>
                  </a:lnTo>
                  <a:lnTo>
                    <a:pt x="384" y="4"/>
                  </a:lnTo>
                  <a:lnTo>
                    <a:pt x="396" y="4"/>
                  </a:lnTo>
                  <a:lnTo>
                    <a:pt x="408" y="0"/>
                  </a:lnTo>
                  <a:lnTo>
                    <a:pt x="420" y="0"/>
                  </a:lnTo>
                  <a:lnTo>
                    <a:pt x="428" y="0"/>
                  </a:lnTo>
                  <a:lnTo>
                    <a:pt x="440" y="0"/>
                  </a:lnTo>
                  <a:lnTo>
                    <a:pt x="452" y="0"/>
                  </a:lnTo>
                  <a:lnTo>
                    <a:pt x="464" y="4"/>
                  </a:lnTo>
                  <a:lnTo>
                    <a:pt x="472" y="8"/>
                  </a:lnTo>
                  <a:lnTo>
                    <a:pt x="480" y="12"/>
                  </a:lnTo>
                  <a:lnTo>
                    <a:pt x="488" y="16"/>
                  </a:lnTo>
                  <a:lnTo>
                    <a:pt x="492" y="24"/>
                  </a:lnTo>
                  <a:lnTo>
                    <a:pt x="492" y="28"/>
                  </a:lnTo>
                  <a:lnTo>
                    <a:pt x="488" y="32"/>
                  </a:lnTo>
                  <a:lnTo>
                    <a:pt x="484" y="36"/>
                  </a:lnTo>
                  <a:lnTo>
                    <a:pt x="480" y="36"/>
                  </a:lnTo>
                  <a:lnTo>
                    <a:pt x="476" y="40"/>
                  </a:lnTo>
                  <a:lnTo>
                    <a:pt x="468" y="40"/>
                  </a:lnTo>
                  <a:lnTo>
                    <a:pt x="464" y="40"/>
                  </a:lnTo>
                  <a:lnTo>
                    <a:pt x="448" y="44"/>
                  </a:lnTo>
                  <a:lnTo>
                    <a:pt x="432" y="48"/>
                  </a:lnTo>
                  <a:lnTo>
                    <a:pt x="400" y="52"/>
                  </a:lnTo>
                  <a:lnTo>
                    <a:pt x="384" y="52"/>
                  </a:lnTo>
                  <a:lnTo>
                    <a:pt x="364" y="52"/>
                  </a:lnTo>
                  <a:lnTo>
                    <a:pt x="344" y="56"/>
                  </a:lnTo>
                  <a:lnTo>
                    <a:pt x="320" y="56"/>
                  </a:lnTo>
                  <a:lnTo>
                    <a:pt x="320" y="5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135"/>
            <p:cNvSpPr/>
            <p:nvPr/>
          </p:nvSpPr>
          <p:spPr bwMode="auto">
            <a:xfrm>
              <a:off x="14674" y="3572"/>
              <a:ext cx="3084" cy="1639"/>
            </a:xfrm>
            <a:custGeom>
              <a:avLst/>
              <a:gdLst>
                <a:gd name="T0" fmla="*/ 372 w 420"/>
                <a:gd name="T1" fmla="*/ 208 h 244"/>
                <a:gd name="T2" fmla="*/ 384 w 420"/>
                <a:gd name="T3" fmla="*/ 208 h 244"/>
                <a:gd name="T4" fmla="*/ 392 w 420"/>
                <a:gd name="T5" fmla="*/ 212 h 244"/>
                <a:gd name="T6" fmla="*/ 400 w 420"/>
                <a:gd name="T7" fmla="*/ 212 h 244"/>
                <a:gd name="T8" fmla="*/ 408 w 420"/>
                <a:gd name="T9" fmla="*/ 216 h 244"/>
                <a:gd name="T10" fmla="*/ 412 w 420"/>
                <a:gd name="T11" fmla="*/ 216 h 244"/>
                <a:gd name="T12" fmla="*/ 416 w 420"/>
                <a:gd name="T13" fmla="*/ 220 h 244"/>
                <a:gd name="T14" fmla="*/ 420 w 420"/>
                <a:gd name="T15" fmla="*/ 220 h 244"/>
                <a:gd name="T16" fmla="*/ 420 w 420"/>
                <a:gd name="T17" fmla="*/ 224 h 244"/>
                <a:gd name="T18" fmla="*/ 420 w 420"/>
                <a:gd name="T19" fmla="*/ 228 h 244"/>
                <a:gd name="T20" fmla="*/ 416 w 420"/>
                <a:gd name="T21" fmla="*/ 228 h 244"/>
                <a:gd name="T22" fmla="*/ 412 w 420"/>
                <a:gd name="T23" fmla="*/ 232 h 244"/>
                <a:gd name="T24" fmla="*/ 408 w 420"/>
                <a:gd name="T25" fmla="*/ 232 h 244"/>
                <a:gd name="T26" fmla="*/ 400 w 420"/>
                <a:gd name="T27" fmla="*/ 236 h 244"/>
                <a:gd name="T28" fmla="*/ 388 w 420"/>
                <a:gd name="T29" fmla="*/ 236 h 244"/>
                <a:gd name="T30" fmla="*/ 380 w 420"/>
                <a:gd name="T31" fmla="*/ 240 h 244"/>
                <a:gd name="T32" fmla="*/ 368 w 420"/>
                <a:gd name="T33" fmla="*/ 240 h 244"/>
                <a:gd name="T34" fmla="*/ 340 w 420"/>
                <a:gd name="T35" fmla="*/ 240 h 244"/>
                <a:gd name="T36" fmla="*/ 312 w 420"/>
                <a:gd name="T37" fmla="*/ 244 h 244"/>
                <a:gd name="T38" fmla="*/ 288 w 420"/>
                <a:gd name="T39" fmla="*/ 244 h 244"/>
                <a:gd name="T40" fmla="*/ 264 w 420"/>
                <a:gd name="T41" fmla="*/ 244 h 244"/>
                <a:gd name="T42" fmla="*/ 240 w 420"/>
                <a:gd name="T43" fmla="*/ 240 h 244"/>
                <a:gd name="T44" fmla="*/ 232 w 420"/>
                <a:gd name="T45" fmla="*/ 240 h 244"/>
                <a:gd name="T46" fmla="*/ 224 w 420"/>
                <a:gd name="T47" fmla="*/ 240 h 244"/>
                <a:gd name="T48" fmla="*/ 216 w 420"/>
                <a:gd name="T49" fmla="*/ 240 h 244"/>
                <a:gd name="T50" fmla="*/ 208 w 420"/>
                <a:gd name="T51" fmla="*/ 240 h 244"/>
                <a:gd name="T52" fmla="*/ 204 w 420"/>
                <a:gd name="T53" fmla="*/ 236 h 244"/>
                <a:gd name="T54" fmla="*/ 200 w 420"/>
                <a:gd name="T55" fmla="*/ 236 h 244"/>
                <a:gd name="T56" fmla="*/ 188 w 420"/>
                <a:gd name="T57" fmla="*/ 228 h 244"/>
                <a:gd name="T58" fmla="*/ 176 w 420"/>
                <a:gd name="T59" fmla="*/ 220 h 244"/>
                <a:gd name="T60" fmla="*/ 164 w 420"/>
                <a:gd name="T61" fmla="*/ 208 h 244"/>
                <a:gd name="T62" fmla="*/ 148 w 420"/>
                <a:gd name="T63" fmla="*/ 192 h 244"/>
                <a:gd name="T64" fmla="*/ 140 w 420"/>
                <a:gd name="T65" fmla="*/ 184 h 244"/>
                <a:gd name="T66" fmla="*/ 128 w 420"/>
                <a:gd name="T67" fmla="*/ 172 h 244"/>
                <a:gd name="T68" fmla="*/ 116 w 420"/>
                <a:gd name="T69" fmla="*/ 156 h 244"/>
                <a:gd name="T70" fmla="*/ 96 w 420"/>
                <a:gd name="T71" fmla="*/ 136 h 244"/>
                <a:gd name="T72" fmla="*/ 76 w 420"/>
                <a:gd name="T73" fmla="*/ 112 h 244"/>
                <a:gd name="T74" fmla="*/ 52 w 420"/>
                <a:gd name="T75" fmla="*/ 88 h 244"/>
                <a:gd name="T76" fmla="*/ 28 w 420"/>
                <a:gd name="T77" fmla="*/ 60 h 244"/>
                <a:gd name="T78" fmla="*/ 0 w 420"/>
                <a:gd name="T79" fmla="*/ 28 h 244"/>
                <a:gd name="T80" fmla="*/ 24 w 420"/>
                <a:gd name="T81" fmla="*/ 0 h 244"/>
                <a:gd name="T82" fmla="*/ 40 w 420"/>
                <a:gd name="T83" fmla="*/ 16 h 244"/>
                <a:gd name="T84" fmla="*/ 56 w 420"/>
                <a:gd name="T85" fmla="*/ 32 h 244"/>
                <a:gd name="T86" fmla="*/ 72 w 420"/>
                <a:gd name="T87" fmla="*/ 44 h 244"/>
                <a:gd name="T88" fmla="*/ 84 w 420"/>
                <a:gd name="T89" fmla="*/ 56 h 244"/>
                <a:gd name="T90" fmla="*/ 96 w 420"/>
                <a:gd name="T91" fmla="*/ 68 h 244"/>
                <a:gd name="T92" fmla="*/ 104 w 420"/>
                <a:gd name="T93" fmla="*/ 76 h 244"/>
                <a:gd name="T94" fmla="*/ 112 w 420"/>
                <a:gd name="T95" fmla="*/ 84 h 244"/>
                <a:gd name="T96" fmla="*/ 120 w 420"/>
                <a:gd name="T97" fmla="*/ 92 h 244"/>
                <a:gd name="T98" fmla="*/ 136 w 420"/>
                <a:gd name="T99" fmla="*/ 104 h 244"/>
                <a:gd name="T100" fmla="*/ 152 w 420"/>
                <a:gd name="T101" fmla="*/ 116 h 244"/>
                <a:gd name="T102" fmla="*/ 168 w 420"/>
                <a:gd name="T103" fmla="*/ 128 h 244"/>
                <a:gd name="T104" fmla="*/ 188 w 420"/>
                <a:gd name="T105" fmla="*/ 140 h 244"/>
                <a:gd name="T106" fmla="*/ 208 w 420"/>
                <a:gd name="T107" fmla="*/ 156 h 244"/>
                <a:gd name="T108" fmla="*/ 232 w 420"/>
                <a:gd name="T109" fmla="*/ 164 h 244"/>
                <a:gd name="T110" fmla="*/ 256 w 420"/>
                <a:gd name="T111" fmla="*/ 176 h 244"/>
                <a:gd name="T112" fmla="*/ 280 w 420"/>
                <a:gd name="T113" fmla="*/ 184 h 244"/>
                <a:gd name="T114" fmla="*/ 304 w 420"/>
                <a:gd name="T115" fmla="*/ 192 h 244"/>
                <a:gd name="T116" fmla="*/ 324 w 420"/>
                <a:gd name="T117" fmla="*/ 196 h 244"/>
                <a:gd name="T118" fmla="*/ 348 w 420"/>
                <a:gd name="T119" fmla="*/ 204 h 244"/>
                <a:gd name="T120" fmla="*/ 372 w 420"/>
                <a:gd name="T121" fmla="*/ 208 h 244"/>
                <a:gd name="T122" fmla="*/ 372 w 420"/>
                <a:gd name="T123" fmla="*/ 2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0" h="244">
                  <a:moveTo>
                    <a:pt x="372" y="208"/>
                  </a:moveTo>
                  <a:lnTo>
                    <a:pt x="384" y="208"/>
                  </a:lnTo>
                  <a:lnTo>
                    <a:pt x="392" y="212"/>
                  </a:lnTo>
                  <a:lnTo>
                    <a:pt x="400" y="212"/>
                  </a:lnTo>
                  <a:lnTo>
                    <a:pt x="408" y="216"/>
                  </a:lnTo>
                  <a:lnTo>
                    <a:pt x="412" y="216"/>
                  </a:lnTo>
                  <a:lnTo>
                    <a:pt x="416" y="220"/>
                  </a:lnTo>
                  <a:lnTo>
                    <a:pt x="420" y="220"/>
                  </a:lnTo>
                  <a:lnTo>
                    <a:pt x="420" y="224"/>
                  </a:lnTo>
                  <a:lnTo>
                    <a:pt x="420" y="228"/>
                  </a:lnTo>
                  <a:lnTo>
                    <a:pt x="416" y="228"/>
                  </a:lnTo>
                  <a:lnTo>
                    <a:pt x="412" y="232"/>
                  </a:lnTo>
                  <a:lnTo>
                    <a:pt x="408" y="232"/>
                  </a:lnTo>
                  <a:lnTo>
                    <a:pt x="400" y="236"/>
                  </a:lnTo>
                  <a:lnTo>
                    <a:pt x="388" y="236"/>
                  </a:lnTo>
                  <a:lnTo>
                    <a:pt x="380" y="240"/>
                  </a:lnTo>
                  <a:lnTo>
                    <a:pt x="368" y="240"/>
                  </a:lnTo>
                  <a:lnTo>
                    <a:pt x="340" y="240"/>
                  </a:lnTo>
                  <a:lnTo>
                    <a:pt x="312" y="244"/>
                  </a:lnTo>
                  <a:lnTo>
                    <a:pt x="288" y="244"/>
                  </a:lnTo>
                  <a:lnTo>
                    <a:pt x="264" y="244"/>
                  </a:lnTo>
                  <a:lnTo>
                    <a:pt x="240" y="240"/>
                  </a:lnTo>
                  <a:lnTo>
                    <a:pt x="232" y="240"/>
                  </a:lnTo>
                  <a:lnTo>
                    <a:pt x="224" y="240"/>
                  </a:lnTo>
                  <a:lnTo>
                    <a:pt x="216" y="240"/>
                  </a:lnTo>
                  <a:lnTo>
                    <a:pt x="208" y="240"/>
                  </a:lnTo>
                  <a:lnTo>
                    <a:pt x="204" y="236"/>
                  </a:lnTo>
                  <a:lnTo>
                    <a:pt x="200" y="236"/>
                  </a:lnTo>
                  <a:lnTo>
                    <a:pt x="188" y="228"/>
                  </a:lnTo>
                  <a:lnTo>
                    <a:pt x="176" y="220"/>
                  </a:lnTo>
                  <a:lnTo>
                    <a:pt x="164" y="208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28" y="172"/>
                  </a:lnTo>
                  <a:lnTo>
                    <a:pt x="116" y="156"/>
                  </a:lnTo>
                  <a:lnTo>
                    <a:pt x="96" y="136"/>
                  </a:lnTo>
                  <a:lnTo>
                    <a:pt x="76" y="112"/>
                  </a:lnTo>
                  <a:lnTo>
                    <a:pt x="52" y="88"/>
                  </a:lnTo>
                  <a:lnTo>
                    <a:pt x="28" y="60"/>
                  </a:lnTo>
                  <a:lnTo>
                    <a:pt x="0" y="28"/>
                  </a:lnTo>
                  <a:lnTo>
                    <a:pt x="24" y="0"/>
                  </a:lnTo>
                  <a:lnTo>
                    <a:pt x="40" y="16"/>
                  </a:lnTo>
                  <a:lnTo>
                    <a:pt x="56" y="32"/>
                  </a:lnTo>
                  <a:lnTo>
                    <a:pt x="72" y="44"/>
                  </a:lnTo>
                  <a:lnTo>
                    <a:pt x="84" y="56"/>
                  </a:lnTo>
                  <a:lnTo>
                    <a:pt x="96" y="68"/>
                  </a:lnTo>
                  <a:lnTo>
                    <a:pt x="104" y="76"/>
                  </a:lnTo>
                  <a:lnTo>
                    <a:pt x="112" y="84"/>
                  </a:lnTo>
                  <a:lnTo>
                    <a:pt x="120" y="92"/>
                  </a:lnTo>
                  <a:lnTo>
                    <a:pt x="136" y="104"/>
                  </a:lnTo>
                  <a:lnTo>
                    <a:pt x="152" y="116"/>
                  </a:lnTo>
                  <a:lnTo>
                    <a:pt x="168" y="128"/>
                  </a:lnTo>
                  <a:lnTo>
                    <a:pt x="188" y="140"/>
                  </a:lnTo>
                  <a:lnTo>
                    <a:pt x="208" y="156"/>
                  </a:lnTo>
                  <a:lnTo>
                    <a:pt x="232" y="164"/>
                  </a:lnTo>
                  <a:lnTo>
                    <a:pt x="256" y="176"/>
                  </a:lnTo>
                  <a:lnTo>
                    <a:pt x="280" y="184"/>
                  </a:lnTo>
                  <a:lnTo>
                    <a:pt x="304" y="192"/>
                  </a:lnTo>
                  <a:lnTo>
                    <a:pt x="324" y="196"/>
                  </a:lnTo>
                  <a:lnTo>
                    <a:pt x="348" y="204"/>
                  </a:lnTo>
                  <a:lnTo>
                    <a:pt x="372" y="208"/>
                  </a:lnTo>
                  <a:lnTo>
                    <a:pt x="372" y="20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134"/>
            <p:cNvSpPr/>
            <p:nvPr/>
          </p:nvSpPr>
          <p:spPr bwMode="auto">
            <a:xfrm>
              <a:off x="14222" y="1771"/>
              <a:ext cx="1891" cy="3567"/>
            </a:xfrm>
            <a:custGeom>
              <a:avLst/>
              <a:gdLst>
                <a:gd name="T0" fmla="*/ 236 w 292"/>
                <a:gd name="T1" fmla="*/ 328 h 464"/>
                <a:gd name="T2" fmla="*/ 204 w 292"/>
                <a:gd name="T3" fmla="*/ 364 h 464"/>
                <a:gd name="T4" fmla="*/ 160 w 292"/>
                <a:gd name="T5" fmla="*/ 400 h 464"/>
                <a:gd name="T6" fmla="*/ 104 w 292"/>
                <a:gd name="T7" fmla="*/ 432 h 464"/>
                <a:gd name="T8" fmla="*/ 56 w 292"/>
                <a:gd name="T9" fmla="*/ 452 h 464"/>
                <a:gd name="T10" fmla="*/ 32 w 292"/>
                <a:gd name="T11" fmla="*/ 460 h 464"/>
                <a:gd name="T12" fmla="*/ 12 w 292"/>
                <a:gd name="T13" fmla="*/ 464 h 464"/>
                <a:gd name="T14" fmla="*/ 0 w 292"/>
                <a:gd name="T15" fmla="*/ 464 h 464"/>
                <a:gd name="T16" fmla="*/ 0 w 292"/>
                <a:gd name="T17" fmla="*/ 460 h 464"/>
                <a:gd name="T18" fmla="*/ 0 w 292"/>
                <a:gd name="T19" fmla="*/ 452 h 464"/>
                <a:gd name="T20" fmla="*/ 8 w 292"/>
                <a:gd name="T21" fmla="*/ 448 h 464"/>
                <a:gd name="T22" fmla="*/ 20 w 292"/>
                <a:gd name="T23" fmla="*/ 440 h 464"/>
                <a:gd name="T24" fmla="*/ 48 w 292"/>
                <a:gd name="T25" fmla="*/ 424 h 464"/>
                <a:gd name="T26" fmla="*/ 92 w 292"/>
                <a:gd name="T27" fmla="*/ 400 h 464"/>
                <a:gd name="T28" fmla="*/ 136 w 292"/>
                <a:gd name="T29" fmla="*/ 364 h 464"/>
                <a:gd name="T30" fmla="*/ 176 w 292"/>
                <a:gd name="T31" fmla="*/ 328 h 464"/>
                <a:gd name="T32" fmla="*/ 188 w 292"/>
                <a:gd name="T33" fmla="*/ 308 h 464"/>
                <a:gd name="T34" fmla="*/ 208 w 292"/>
                <a:gd name="T35" fmla="*/ 260 h 464"/>
                <a:gd name="T36" fmla="*/ 216 w 292"/>
                <a:gd name="T37" fmla="*/ 208 h 464"/>
                <a:gd name="T38" fmla="*/ 220 w 292"/>
                <a:gd name="T39" fmla="*/ 148 h 464"/>
                <a:gd name="T40" fmla="*/ 220 w 292"/>
                <a:gd name="T41" fmla="*/ 96 h 464"/>
                <a:gd name="T42" fmla="*/ 216 w 292"/>
                <a:gd name="T43" fmla="*/ 72 h 464"/>
                <a:gd name="T44" fmla="*/ 216 w 292"/>
                <a:gd name="T45" fmla="*/ 52 h 464"/>
                <a:gd name="T46" fmla="*/ 212 w 292"/>
                <a:gd name="T47" fmla="*/ 40 h 464"/>
                <a:gd name="T48" fmla="*/ 204 w 292"/>
                <a:gd name="T49" fmla="*/ 32 h 464"/>
                <a:gd name="T50" fmla="*/ 196 w 292"/>
                <a:gd name="T51" fmla="*/ 20 h 464"/>
                <a:gd name="T52" fmla="*/ 196 w 292"/>
                <a:gd name="T53" fmla="*/ 8 h 464"/>
                <a:gd name="T54" fmla="*/ 208 w 292"/>
                <a:gd name="T55" fmla="*/ 4 h 464"/>
                <a:gd name="T56" fmla="*/ 228 w 292"/>
                <a:gd name="T57" fmla="*/ 4 h 464"/>
                <a:gd name="T58" fmla="*/ 268 w 292"/>
                <a:gd name="T59" fmla="*/ 16 h 464"/>
                <a:gd name="T60" fmla="*/ 284 w 292"/>
                <a:gd name="T61" fmla="*/ 20 h 464"/>
                <a:gd name="T62" fmla="*/ 288 w 292"/>
                <a:gd name="T63" fmla="*/ 28 h 464"/>
                <a:gd name="T64" fmla="*/ 288 w 292"/>
                <a:gd name="T65" fmla="*/ 52 h 464"/>
                <a:gd name="T66" fmla="*/ 284 w 292"/>
                <a:gd name="T67" fmla="*/ 72 h 464"/>
                <a:gd name="T68" fmla="*/ 284 w 292"/>
                <a:gd name="T69" fmla="*/ 108 h 464"/>
                <a:gd name="T70" fmla="*/ 280 w 292"/>
                <a:gd name="T71" fmla="*/ 152 h 464"/>
                <a:gd name="T72" fmla="*/ 276 w 292"/>
                <a:gd name="T73" fmla="*/ 204 h 464"/>
                <a:gd name="T74" fmla="*/ 268 w 292"/>
                <a:gd name="T75" fmla="*/ 260 h 464"/>
                <a:gd name="T76" fmla="*/ 248 w 292"/>
                <a:gd name="T77" fmla="*/ 30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2" h="464">
                  <a:moveTo>
                    <a:pt x="248" y="308"/>
                  </a:moveTo>
                  <a:lnTo>
                    <a:pt x="236" y="328"/>
                  </a:lnTo>
                  <a:lnTo>
                    <a:pt x="224" y="344"/>
                  </a:lnTo>
                  <a:lnTo>
                    <a:pt x="204" y="364"/>
                  </a:lnTo>
                  <a:lnTo>
                    <a:pt x="184" y="384"/>
                  </a:lnTo>
                  <a:lnTo>
                    <a:pt x="160" y="400"/>
                  </a:lnTo>
                  <a:lnTo>
                    <a:pt x="136" y="416"/>
                  </a:lnTo>
                  <a:lnTo>
                    <a:pt x="104" y="432"/>
                  </a:lnTo>
                  <a:lnTo>
                    <a:pt x="72" y="444"/>
                  </a:lnTo>
                  <a:lnTo>
                    <a:pt x="56" y="452"/>
                  </a:lnTo>
                  <a:lnTo>
                    <a:pt x="44" y="456"/>
                  </a:lnTo>
                  <a:lnTo>
                    <a:pt x="32" y="460"/>
                  </a:lnTo>
                  <a:lnTo>
                    <a:pt x="20" y="464"/>
                  </a:lnTo>
                  <a:lnTo>
                    <a:pt x="12" y="464"/>
                  </a:lnTo>
                  <a:lnTo>
                    <a:pt x="4" y="464"/>
                  </a:lnTo>
                  <a:lnTo>
                    <a:pt x="0" y="464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56"/>
                  </a:lnTo>
                  <a:lnTo>
                    <a:pt x="0" y="452"/>
                  </a:lnTo>
                  <a:lnTo>
                    <a:pt x="4" y="448"/>
                  </a:lnTo>
                  <a:lnTo>
                    <a:pt x="8" y="448"/>
                  </a:lnTo>
                  <a:lnTo>
                    <a:pt x="16" y="444"/>
                  </a:lnTo>
                  <a:lnTo>
                    <a:pt x="20" y="440"/>
                  </a:lnTo>
                  <a:lnTo>
                    <a:pt x="28" y="436"/>
                  </a:lnTo>
                  <a:lnTo>
                    <a:pt x="48" y="424"/>
                  </a:lnTo>
                  <a:lnTo>
                    <a:pt x="68" y="412"/>
                  </a:lnTo>
                  <a:lnTo>
                    <a:pt x="92" y="400"/>
                  </a:lnTo>
                  <a:lnTo>
                    <a:pt x="116" y="384"/>
                  </a:lnTo>
                  <a:lnTo>
                    <a:pt x="136" y="364"/>
                  </a:lnTo>
                  <a:lnTo>
                    <a:pt x="156" y="348"/>
                  </a:lnTo>
                  <a:lnTo>
                    <a:pt x="176" y="328"/>
                  </a:lnTo>
                  <a:lnTo>
                    <a:pt x="180" y="316"/>
                  </a:lnTo>
                  <a:lnTo>
                    <a:pt x="188" y="308"/>
                  </a:lnTo>
                  <a:lnTo>
                    <a:pt x="196" y="284"/>
                  </a:lnTo>
                  <a:lnTo>
                    <a:pt x="208" y="260"/>
                  </a:lnTo>
                  <a:lnTo>
                    <a:pt x="212" y="236"/>
                  </a:lnTo>
                  <a:lnTo>
                    <a:pt x="216" y="208"/>
                  </a:lnTo>
                  <a:lnTo>
                    <a:pt x="220" y="180"/>
                  </a:lnTo>
                  <a:lnTo>
                    <a:pt x="220" y="148"/>
                  </a:lnTo>
                  <a:lnTo>
                    <a:pt x="220" y="124"/>
                  </a:lnTo>
                  <a:lnTo>
                    <a:pt x="220" y="96"/>
                  </a:lnTo>
                  <a:lnTo>
                    <a:pt x="220" y="84"/>
                  </a:lnTo>
                  <a:lnTo>
                    <a:pt x="216" y="72"/>
                  </a:lnTo>
                  <a:lnTo>
                    <a:pt x="216" y="60"/>
                  </a:lnTo>
                  <a:lnTo>
                    <a:pt x="216" y="52"/>
                  </a:lnTo>
                  <a:lnTo>
                    <a:pt x="212" y="44"/>
                  </a:lnTo>
                  <a:lnTo>
                    <a:pt x="212" y="40"/>
                  </a:lnTo>
                  <a:lnTo>
                    <a:pt x="208" y="32"/>
                  </a:lnTo>
                  <a:lnTo>
                    <a:pt x="204" y="32"/>
                  </a:lnTo>
                  <a:lnTo>
                    <a:pt x="200" y="24"/>
                  </a:lnTo>
                  <a:lnTo>
                    <a:pt x="196" y="20"/>
                  </a:lnTo>
                  <a:lnTo>
                    <a:pt x="196" y="12"/>
                  </a:lnTo>
                  <a:lnTo>
                    <a:pt x="196" y="8"/>
                  </a:lnTo>
                  <a:lnTo>
                    <a:pt x="200" y="4"/>
                  </a:lnTo>
                  <a:lnTo>
                    <a:pt x="208" y="4"/>
                  </a:lnTo>
                  <a:lnTo>
                    <a:pt x="216" y="0"/>
                  </a:lnTo>
                  <a:lnTo>
                    <a:pt x="228" y="4"/>
                  </a:lnTo>
                  <a:lnTo>
                    <a:pt x="248" y="8"/>
                  </a:lnTo>
                  <a:lnTo>
                    <a:pt x="268" y="16"/>
                  </a:lnTo>
                  <a:lnTo>
                    <a:pt x="276" y="16"/>
                  </a:lnTo>
                  <a:lnTo>
                    <a:pt x="284" y="20"/>
                  </a:lnTo>
                  <a:lnTo>
                    <a:pt x="288" y="24"/>
                  </a:lnTo>
                  <a:lnTo>
                    <a:pt x="288" y="28"/>
                  </a:lnTo>
                  <a:lnTo>
                    <a:pt x="292" y="40"/>
                  </a:lnTo>
                  <a:lnTo>
                    <a:pt x="288" y="52"/>
                  </a:lnTo>
                  <a:lnTo>
                    <a:pt x="288" y="60"/>
                  </a:lnTo>
                  <a:lnTo>
                    <a:pt x="284" y="72"/>
                  </a:lnTo>
                  <a:lnTo>
                    <a:pt x="284" y="88"/>
                  </a:lnTo>
                  <a:lnTo>
                    <a:pt x="284" y="108"/>
                  </a:lnTo>
                  <a:lnTo>
                    <a:pt x="280" y="128"/>
                  </a:lnTo>
                  <a:lnTo>
                    <a:pt x="280" y="152"/>
                  </a:lnTo>
                  <a:lnTo>
                    <a:pt x="276" y="176"/>
                  </a:lnTo>
                  <a:lnTo>
                    <a:pt x="276" y="204"/>
                  </a:lnTo>
                  <a:lnTo>
                    <a:pt x="272" y="232"/>
                  </a:lnTo>
                  <a:lnTo>
                    <a:pt x="268" y="260"/>
                  </a:lnTo>
                  <a:lnTo>
                    <a:pt x="260" y="284"/>
                  </a:lnTo>
                  <a:lnTo>
                    <a:pt x="248" y="308"/>
                  </a:lnTo>
                  <a:lnTo>
                    <a:pt x="248" y="30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Freeform 133"/>
          <p:cNvSpPr/>
          <p:nvPr/>
        </p:nvSpPr>
        <p:spPr bwMode="auto">
          <a:xfrm>
            <a:off x="547370" y="2162175"/>
            <a:ext cx="1477645" cy="336550"/>
          </a:xfrm>
          <a:custGeom>
            <a:avLst/>
            <a:gdLst>
              <a:gd name="T0" fmla="*/ 300 w 492"/>
              <a:gd name="T1" fmla="*/ 60 h 92"/>
              <a:gd name="T2" fmla="*/ 256 w 492"/>
              <a:gd name="T3" fmla="*/ 64 h 92"/>
              <a:gd name="T4" fmla="*/ 216 w 492"/>
              <a:gd name="T5" fmla="*/ 68 h 92"/>
              <a:gd name="T6" fmla="*/ 164 w 492"/>
              <a:gd name="T7" fmla="*/ 76 h 92"/>
              <a:gd name="T8" fmla="*/ 120 w 492"/>
              <a:gd name="T9" fmla="*/ 84 h 92"/>
              <a:gd name="T10" fmla="*/ 92 w 492"/>
              <a:gd name="T11" fmla="*/ 88 h 92"/>
              <a:gd name="T12" fmla="*/ 76 w 492"/>
              <a:gd name="T13" fmla="*/ 88 h 92"/>
              <a:gd name="T14" fmla="*/ 64 w 492"/>
              <a:gd name="T15" fmla="*/ 92 h 92"/>
              <a:gd name="T16" fmla="*/ 56 w 492"/>
              <a:gd name="T17" fmla="*/ 88 h 92"/>
              <a:gd name="T18" fmla="*/ 36 w 492"/>
              <a:gd name="T19" fmla="*/ 84 h 92"/>
              <a:gd name="T20" fmla="*/ 16 w 492"/>
              <a:gd name="T21" fmla="*/ 80 h 92"/>
              <a:gd name="T22" fmla="*/ 0 w 492"/>
              <a:gd name="T23" fmla="*/ 72 h 92"/>
              <a:gd name="T24" fmla="*/ 0 w 492"/>
              <a:gd name="T25" fmla="*/ 64 h 92"/>
              <a:gd name="T26" fmla="*/ 4 w 492"/>
              <a:gd name="T27" fmla="*/ 60 h 92"/>
              <a:gd name="T28" fmla="*/ 16 w 492"/>
              <a:gd name="T29" fmla="*/ 56 h 92"/>
              <a:gd name="T30" fmla="*/ 32 w 492"/>
              <a:gd name="T31" fmla="*/ 56 h 92"/>
              <a:gd name="T32" fmla="*/ 64 w 492"/>
              <a:gd name="T33" fmla="*/ 52 h 92"/>
              <a:gd name="T34" fmla="*/ 128 w 492"/>
              <a:gd name="T35" fmla="*/ 44 h 92"/>
              <a:gd name="T36" fmla="*/ 172 w 492"/>
              <a:gd name="T37" fmla="*/ 40 h 92"/>
              <a:gd name="T38" fmla="*/ 220 w 492"/>
              <a:gd name="T39" fmla="*/ 32 h 92"/>
              <a:gd name="T40" fmla="*/ 244 w 492"/>
              <a:gd name="T41" fmla="*/ 28 h 92"/>
              <a:gd name="T42" fmla="*/ 272 w 492"/>
              <a:gd name="T43" fmla="*/ 24 h 92"/>
              <a:gd name="T44" fmla="*/ 304 w 492"/>
              <a:gd name="T45" fmla="*/ 16 h 92"/>
              <a:gd name="T46" fmla="*/ 340 w 492"/>
              <a:gd name="T47" fmla="*/ 12 h 92"/>
              <a:gd name="T48" fmla="*/ 372 w 492"/>
              <a:gd name="T49" fmla="*/ 8 h 92"/>
              <a:gd name="T50" fmla="*/ 396 w 492"/>
              <a:gd name="T51" fmla="*/ 4 h 92"/>
              <a:gd name="T52" fmla="*/ 420 w 492"/>
              <a:gd name="T53" fmla="*/ 0 h 92"/>
              <a:gd name="T54" fmla="*/ 440 w 492"/>
              <a:gd name="T55" fmla="*/ 0 h 92"/>
              <a:gd name="T56" fmla="*/ 464 w 492"/>
              <a:gd name="T57" fmla="*/ 4 h 92"/>
              <a:gd name="T58" fmla="*/ 480 w 492"/>
              <a:gd name="T59" fmla="*/ 12 h 92"/>
              <a:gd name="T60" fmla="*/ 492 w 492"/>
              <a:gd name="T61" fmla="*/ 24 h 92"/>
              <a:gd name="T62" fmla="*/ 488 w 492"/>
              <a:gd name="T63" fmla="*/ 32 h 92"/>
              <a:gd name="T64" fmla="*/ 480 w 492"/>
              <a:gd name="T65" fmla="*/ 36 h 92"/>
              <a:gd name="T66" fmla="*/ 468 w 492"/>
              <a:gd name="T67" fmla="*/ 40 h 92"/>
              <a:gd name="T68" fmla="*/ 448 w 492"/>
              <a:gd name="T69" fmla="*/ 44 h 92"/>
              <a:gd name="T70" fmla="*/ 400 w 492"/>
              <a:gd name="T71" fmla="*/ 52 h 92"/>
              <a:gd name="T72" fmla="*/ 364 w 492"/>
              <a:gd name="T73" fmla="*/ 52 h 92"/>
              <a:gd name="T74" fmla="*/ 320 w 492"/>
              <a:gd name="T75" fmla="*/ 5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2" h="92">
                <a:moveTo>
                  <a:pt x="320" y="56"/>
                </a:moveTo>
                <a:lnTo>
                  <a:pt x="300" y="60"/>
                </a:lnTo>
                <a:lnTo>
                  <a:pt x="276" y="60"/>
                </a:lnTo>
                <a:lnTo>
                  <a:pt x="256" y="64"/>
                </a:lnTo>
                <a:lnTo>
                  <a:pt x="236" y="64"/>
                </a:lnTo>
                <a:lnTo>
                  <a:pt x="216" y="68"/>
                </a:lnTo>
                <a:lnTo>
                  <a:pt x="192" y="72"/>
                </a:lnTo>
                <a:lnTo>
                  <a:pt x="164" y="76"/>
                </a:lnTo>
                <a:lnTo>
                  <a:pt x="136" y="80"/>
                </a:lnTo>
                <a:lnTo>
                  <a:pt x="120" y="84"/>
                </a:lnTo>
                <a:lnTo>
                  <a:pt x="104" y="84"/>
                </a:lnTo>
                <a:lnTo>
                  <a:pt x="92" y="88"/>
                </a:lnTo>
                <a:lnTo>
                  <a:pt x="84" y="88"/>
                </a:lnTo>
                <a:lnTo>
                  <a:pt x="76" y="88"/>
                </a:lnTo>
                <a:lnTo>
                  <a:pt x="68" y="88"/>
                </a:lnTo>
                <a:lnTo>
                  <a:pt x="64" y="92"/>
                </a:lnTo>
                <a:lnTo>
                  <a:pt x="60" y="92"/>
                </a:lnTo>
                <a:lnTo>
                  <a:pt x="56" y="88"/>
                </a:lnTo>
                <a:lnTo>
                  <a:pt x="48" y="88"/>
                </a:lnTo>
                <a:lnTo>
                  <a:pt x="36" y="84"/>
                </a:lnTo>
                <a:lnTo>
                  <a:pt x="24" y="80"/>
                </a:lnTo>
                <a:lnTo>
                  <a:pt x="16" y="80"/>
                </a:lnTo>
                <a:lnTo>
                  <a:pt x="4" y="76"/>
                </a:lnTo>
                <a:lnTo>
                  <a:pt x="0" y="72"/>
                </a:lnTo>
                <a:lnTo>
                  <a:pt x="0" y="64"/>
                </a:lnTo>
                <a:lnTo>
                  <a:pt x="0" y="64"/>
                </a:lnTo>
                <a:lnTo>
                  <a:pt x="4" y="60"/>
                </a:lnTo>
                <a:lnTo>
                  <a:pt x="4" y="60"/>
                </a:lnTo>
                <a:lnTo>
                  <a:pt x="12" y="60"/>
                </a:lnTo>
                <a:lnTo>
                  <a:pt x="16" y="56"/>
                </a:lnTo>
                <a:lnTo>
                  <a:pt x="24" y="56"/>
                </a:lnTo>
                <a:lnTo>
                  <a:pt x="32" y="56"/>
                </a:lnTo>
                <a:lnTo>
                  <a:pt x="44" y="56"/>
                </a:lnTo>
                <a:lnTo>
                  <a:pt x="64" y="52"/>
                </a:lnTo>
                <a:lnTo>
                  <a:pt x="84" y="52"/>
                </a:lnTo>
                <a:lnTo>
                  <a:pt x="128" y="44"/>
                </a:lnTo>
                <a:lnTo>
                  <a:pt x="148" y="44"/>
                </a:lnTo>
                <a:lnTo>
                  <a:pt x="172" y="40"/>
                </a:lnTo>
                <a:lnTo>
                  <a:pt x="212" y="32"/>
                </a:lnTo>
                <a:lnTo>
                  <a:pt x="220" y="32"/>
                </a:lnTo>
                <a:lnTo>
                  <a:pt x="232" y="28"/>
                </a:lnTo>
                <a:lnTo>
                  <a:pt x="244" y="28"/>
                </a:lnTo>
                <a:lnTo>
                  <a:pt x="256" y="24"/>
                </a:lnTo>
                <a:lnTo>
                  <a:pt x="272" y="24"/>
                </a:lnTo>
                <a:lnTo>
                  <a:pt x="288" y="20"/>
                </a:lnTo>
                <a:lnTo>
                  <a:pt x="304" y="16"/>
                </a:lnTo>
                <a:lnTo>
                  <a:pt x="320" y="16"/>
                </a:lnTo>
                <a:lnTo>
                  <a:pt x="340" y="12"/>
                </a:lnTo>
                <a:lnTo>
                  <a:pt x="356" y="8"/>
                </a:lnTo>
                <a:lnTo>
                  <a:pt x="372" y="8"/>
                </a:lnTo>
                <a:lnTo>
                  <a:pt x="384" y="4"/>
                </a:lnTo>
                <a:lnTo>
                  <a:pt x="396" y="4"/>
                </a:lnTo>
                <a:lnTo>
                  <a:pt x="408" y="0"/>
                </a:lnTo>
                <a:lnTo>
                  <a:pt x="420" y="0"/>
                </a:lnTo>
                <a:lnTo>
                  <a:pt x="428" y="0"/>
                </a:lnTo>
                <a:lnTo>
                  <a:pt x="440" y="0"/>
                </a:lnTo>
                <a:lnTo>
                  <a:pt x="452" y="0"/>
                </a:lnTo>
                <a:lnTo>
                  <a:pt x="464" y="4"/>
                </a:lnTo>
                <a:lnTo>
                  <a:pt x="472" y="8"/>
                </a:lnTo>
                <a:lnTo>
                  <a:pt x="480" y="12"/>
                </a:lnTo>
                <a:lnTo>
                  <a:pt x="488" y="16"/>
                </a:lnTo>
                <a:lnTo>
                  <a:pt x="492" y="24"/>
                </a:lnTo>
                <a:lnTo>
                  <a:pt x="492" y="28"/>
                </a:lnTo>
                <a:lnTo>
                  <a:pt x="488" y="32"/>
                </a:lnTo>
                <a:lnTo>
                  <a:pt x="484" y="36"/>
                </a:lnTo>
                <a:lnTo>
                  <a:pt x="480" y="36"/>
                </a:lnTo>
                <a:lnTo>
                  <a:pt x="476" y="40"/>
                </a:lnTo>
                <a:lnTo>
                  <a:pt x="468" y="40"/>
                </a:lnTo>
                <a:lnTo>
                  <a:pt x="464" y="40"/>
                </a:lnTo>
                <a:lnTo>
                  <a:pt x="448" y="44"/>
                </a:lnTo>
                <a:lnTo>
                  <a:pt x="432" y="48"/>
                </a:lnTo>
                <a:lnTo>
                  <a:pt x="400" y="52"/>
                </a:lnTo>
                <a:lnTo>
                  <a:pt x="384" y="52"/>
                </a:lnTo>
                <a:lnTo>
                  <a:pt x="364" y="52"/>
                </a:lnTo>
                <a:lnTo>
                  <a:pt x="344" y="56"/>
                </a:lnTo>
                <a:lnTo>
                  <a:pt x="320" y="56"/>
                </a:lnTo>
                <a:lnTo>
                  <a:pt x="320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135"/>
          <p:cNvSpPr/>
          <p:nvPr/>
        </p:nvSpPr>
        <p:spPr bwMode="auto">
          <a:xfrm>
            <a:off x="804545" y="2665730"/>
            <a:ext cx="1527175" cy="812165"/>
          </a:xfrm>
          <a:custGeom>
            <a:avLst/>
            <a:gdLst>
              <a:gd name="T0" fmla="*/ 372 w 420"/>
              <a:gd name="T1" fmla="*/ 208 h 244"/>
              <a:gd name="T2" fmla="*/ 384 w 420"/>
              <a:gd name="T3" fmla="*/ 208 h 244"/>
              <a:gd name="T4" fmla="*/ 392 w 420"/>
              <a:gd name="T5" fmla="*/ 212 h 244"/>
              <a:gd name="T6" fmla="*/ 400 w 420"/>
              <a:gd name="T7" fmla="*/ 212 h 244"/>
              <a:gd name="T8" fmla="*/ 408 w 420"/>
              <a:gd name="T9" fmla="*/ 216 h 244"/>
              <a:gd name="T10" fmla="*/ 412 w 420"/>
              <a:gd name="T11" fmla="*/ 216 h 244"/>
              <a:gd name="T12" fmla="*/ 416 w 420"/>
              <a:gd name="T13" fmla="*/ 220 h 244"/>
              <a:gd name="T14" fmla="*/ 420 w 420"/>
              <a:gd name="T15" fmla="*/ 220 h 244"/>
              <a:gd name="T16" fmla="*/ 420 w 420"/>
              <a:gd name="T17" fmla="*/ 224 h 244"/>
              <a:gd name="T18" fmla="*/ 420 w 420"/>
              <a:gd name="T19" fmla="*/ 228 h 244"/>
              <a:gd name="T20" fmla="*/ 416 w 420"/>
              <a:gd name="T21" fmla="*/ 228 h 244"/>
              <a:gd name="T22" fmla="*/ 412 w 420"/>
              <a:gd name="T23" fmla="*/ 232 h 244"/>
              <a:gd name="T24" fmla="*/ 408 w 420"/>
              <a:gd name="T25" fmla="*/ 232 h 244"/>
              <a:gd name="T26" fmla="*/ 400 w 420"/>
              <a:gd name="T27" fmla="*/ 236 h 244"/>
              <a:gd name="T28" fmla="*/ 388 w 420"/>
              <a:gd name="T29" fmla="*/ 236 h 244"/>
              <a:gd name="T30" fmla="*/ 380 w 420"/>
              <a:gd name="T31" fmla="*/ 240 h 244"/>
              <a:gd name="T32" fmla="*/ 368 w 420"/>
              <a:gd name="T33" fmla="*/ 240 h 244"/>
              <a:gd name="T34" fmla="*/ 340 w 420"/>
              <a:gd name="T35" fmla="*/ 240 h 244"/>
              <a:gd name="T36" fmla="*/ 312 w 420"/>
              <a:gd name="T37" fmla="*/ 244 h 244"/>
              <a:gd name="T38" fmla="*/ 288 w 420"/>
              <a:gd name="T39" fmla="*/ 244 h 244"/>
              <a:gd name="T40" fmla="*/ 264 w 420"/>
              <a:gd name="T41" fmla="*/ 244 h 244"/>
              <a:gd name="T42" fmla="*/ 240 w 420"/>
              <a:gd name="T43" fmla="*/ 240 h 244"/>
              <a:gd name="T44" fmla="*/ 232 w 420"/>
              <a:gd name="T45" fmla="*/ 240 h 244"/>
              <a:gd name="T46" fmla="*/ 224 w 420"/>
              <a:gd name="T47" fmla="*/ 240 h 244"/>
              <a:gd name="T48" fmla="*/ 216 w 420"/>
              <a:gd name="T49" fmla="*/ 240 h 244"/>
              <a:gd name="T50" fmla="*/ 208 w 420"/>
              <a:gd name="T51" fmla="*/ 240 h 244"/>
              <a:gd name="T52" fmla="*/ 204 w 420"/>
              <a:gd name="T53" fmla="*/ 236 h 244"/>
              <a:gd name="T54" fmla="*/ 200 w 420"/>
              <a:gd name="T55" fmla="*/ 236 h 244"/>
              <a:gd name="T56" fmla="*/ 188 w 420"/>
              <a:gd name="T57" fmla="*/ 228 h 244"/>
              <a:gd name="T58" fmla="*/ 176 w 420"/>
              <a:gd name="T59" fmla="*/ 220 h 244"/>
              <a:gd name="T60" fmla="*/ 164 w 420"/>
              <a:gd name="T61" fmla="*/ 208 h 244"/>
              <a:gd name="T62" fmla="*/ 148 w 420"/>
              <a:gd name="T63" fmla="*/ 192 h 244"/>
              <a:gd name="T64" fmla="*/ 140 w 420"/>
              <a:gd name="T65" fmla="*/ 184 h 244"/>
              <a:gd name="T66" fmla="*/ 128 w 420"/>
              <a:gd name="T67" fmla="*/ 172 h 244"/>
              <a:gd name="T68" fmla="*/ 116 w 420"/>
              <a:gd name="T69" fmla="*/ 156 h 244"/>
              <a:gd name="T70" fmla="*/ 96 w 420"/>
              <a:gd name="T71" fmla="*/ 136 h 244"/>
              <a:gd name="T72" fmla="*/ 76 w 420"/>
              <a:gd name="T73" fmla="*/ 112 h 244"/>
              <a:gd name="T74" fmla="*/ 52 w 420"/>
              <a:gd name="T75" fmla="*/ 88 h 244"/>
              <a:gd name="T76" fmla="*/ 28 w 420"/>
              <a:gd name="T77" fmla="*/ 60 h 244"/>
              <a:gd name="T78" fmla="*/ 0 w 420"/>
              <a:gd name="T79" fmla="*/ 28 h 244"/>
              <a:gd name="T80" fmla="*/ 24 w 420"/>
              <a:gd name="T81" fmla="*/ 0 h 244"/>
              <a:gd name="T82" fmla="*/ 40 w 420"/>
              <a:gd name="T83" fmla="*/ 16 h 244"/>
              <a:gd name="T84" fmla="*/ 56 w 420"/>
              <a:gd name="T85" fmla="*/ 32 h 244"/>
              <a:gd name="T86" fmla="*/ 72 w 420"/>
              <a:gd name="T87" fmla="*/ 44 h 244"/>
              <a:gd name="T88" fmla="*/ 84 w 420"/>
              <a:gd name="T89" fmla="*/ 56 h 244"/>
              <a:gd name="T90" fmla="*/ 96 w 420"/>
              <a:gd name="T91" fmla="*/ 68 h 244"/>
              <a:gd name="T92" fmla="*/ 104 w 420"/>
              <a:gd name="T93" fmla="*/ 76 h 244"/>
              <a:gd name="T94" fmla="*/ 112 w 420"/>
              <a:gd name="T95" fmla="*/ 84 h 244"/>
              <a:gd name="T96" fmla="*/ 120 w 420"/>
              <a:gd name="T97" fmla="*/ 92 h 244"/>
              <a:gd name="T98" fmla="*/ 136 w 420"/>
              <a:gd name="T99" fmla="*/ 104 h 244"/>
              <a:gd name="T100" fmla="*/ 152 w 420"/>
              <a:gd name="T101" fmla="*/ 116 h 244"/>
              <a:gd name="T102" fmla="*/ 168 w 420"/>
              <a:gd name="T103" fmla="*/ 128 h 244"/>
              <a:gd name="T104" fmla="*/ 188 w 420"/>
              <a:gd name="T105" fmla="*/ 140 h 244"/>
              <a:gd name="T106" fmla="*/ 208 w 420"/>
              <a:gd name="T107" fmla="*/ 156 h 244"/>
              <a:gd name="T108" fmla="*/ 232 w 420"/>
              <a:gd name="T109" fmla="*/ 164 h 244"/>
              <a:gd name="T110" fmla="*/ 256 w 420"/>
              <a:gd name="T111" fmla="*/ 176 h 244"/>
              <a:gd name="T112" fmla="*/ 280 w 420"/>
              <a:gd name="T113" fmla="*/ 184 h 244"/>
              <a:gd name="T114" fmla="*/ 304 w 420"/>
              <a:gd name="T115" fmla="*/ 192 h 244"/>
              <a:gd name="T116" fmla="*/ 324 w 420"/>
              <a:gd name="T117" fmla="*/ 196 h 244"/>
              <a:gd name="T118" fmla="*/ 348 w 420"/>
              <a:gd name="T119" fmla="*/ 204 h 244"/>
              <a:gd name="T120" fmla="*/ 372 w 420"/>
              <a:gd name="T121" fmla="*/ 208 h 244"/>
              <a:gd name="T122" fmla="*/ 372 w 420"/>
              <a:gd name="T123" fmla="*/ 20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0" h="244">
                <a:moveTo>
                  <a:pt x="372" y="208"/>
                </a:moveTo>
                <a:lnTo>
                  <a:pt x="384" y="208"/>
                </a:lnTo>
                <a:lnTo>
                  <a:pt x="392" y="212"/>
                </a:lnTo>
                <a:lnTo>
                  <a:pt x="400" y="212"/>
                </a:lnTo>
                <a:lnTo>
                  <a:pt x="408" y="216"/>
                </a:lnTo>
                <a:lnTo>
                  <a:pt x="412" y="216"/>
                </a:lnTo>
                <a:lnTo>
                  <a:pt x="416" y="220"/>
                </a:lnTo>
                <a:lnTo>
                  <a:pt x="420" y="220"/>
                </a:lnTo>
                <a:lnTo>
                  <a:pt x="420" y="224"/>
                </a:lnTo>
                <a:lnTo>
                  <a:pt x="420" y="228"/>
                </a:lnTo>
                <a:lnTo>
                  <a:pt x="416" y="228"/>
                </a:lnTo>
                <a:lnTo>
                  <a:pt x="412" y="232"/>
                </a:lnTo>
                <a:lnTo>
                  <a:pt x="408" y="232"/>
                </a:lnTo>
                <a:lnTo>
                  <a:pt x="400" y="236"/>
                </a:lnTo>
                <a:lnTo>
                  <a:pt x="388" y="236"/>
                </a:lnTo>
                <a:lnTo>
                  <a:pt x="380" y="240"/>
                </a:lnTo>
                <a:lnTo>
                  <a:pt x="368" y="240"/>
                </a:lnTo>
                <a:lnTo>
                  <a:pt x="340" y="240"/>
                </a:lnTo>
                <a:lnTo>
                  <a:pt x="312" y="244"/>
                </a:lnTo>
                <a:lnTo>
                  <a:pt x="288" y="244"/>
                </a:lnTo>
                <a:lnTo>
                  <a:pt x="264" y="244"/>
                </a:lnTo>
                <a:lnTo>
                  <a:pt x="240" y="240"/>
                </a:lnTo>
                <a:lnTo>
                  <a:pt x="232" y="240"/>
                </a:lnTo>
                <a:lnTo>
                  <a:pt x="224" y="240"/>
                </a:lnTo>
                <a:lnTo>
                  <a:pt x="216" y="240"/>
                </a:lnTo>
                <a:lnTo>
                  <a:pt x="208" y="240"/>
                </a:lnTo>
                <a:lnTo>
                  <a:pt x="204" y="236"/>
                </a:lnTo>
                <a:lnTo>
                  <a:pt x="200" y="236"/>
                </a:lnTo>
                <a:lnTo>
                  <a:pt x="188" y="228"/>
                </a:lnTo>
                <a:lnTo>
                  <a:pt x="176" y="220"/>
                </a:lnTo>
                <a:lnTo>
                  <a:pt x="164" y="208"/>
                </a:lnTo>
                <a:lnTo>
                  <a:pt x="148" y="192"/>
                </a:lnTo>
                <a:lnTo>
                  <a:pt x="140" y="184"/>
                </a:lnTo>
                <a:lnTo>
                  <a:pt x="128" y="172"/>
                </a:lnTo>
                <a:lnTo>
                  <a:pt x="116" y="156"/>
                </a:lnTo>
                <a:lnTo>
                  <a:pt x="96" y="136"/>
                </a:lnTo>
                <a:lnTo>
                  <a:pt x="76" y="112"/>
                </a:lnTo>
                <a:lnTo>
                  <a:pt x="52" y="88"/>
                </a:lnTo>
                <a:lnTo>
                  <a:pt x="28" y="60"/>
                </a:lnTo>
                <a:lnTo>
                  <a:pt x="0" y="28"/>
                </a:lnTo>
                <a:lnTo>
                  <a:pt x="24" y="0"/>
                </a:lnTo>
                <a:lnTo>
                  <a:pt x="40" y="16"/>
                </a:lnTo>
                <a:lnTo>
                  <a:pt x="56" y="32"/>
                </a:lnTo>
                <a:lnTo>
                  <a:pt x="72" y="44"/>
                </a:lnTo>
                <a:lnTo>
                  <a:pt x="84" y="56"/>
                </a:lnTo>
                <a:lnTo>
                  <a:pt x="96" y="68"/>
                </a:lnTo>
                <a:lnTo>
                  <a:pt x="104" y="76"/>
                </a:lnTo>
                <a:lnTo>
                  <a:pt x="112" y="84"/>
                </a:lnTo>
                <a:lnTo>
                  <a:pt x="120" y="92"/>
                </a:lnTo>
                <a:lnTo>
                  <a:pt x="136" y="104"/>
                </a:lnTo>
                <a:lnTo>
                  <a:pt x="152" y="116"/>
                </a:lnTo>
                <a:lnTo>
                  <a:pt x="168" y="128"/>
                </a:lnTo>
                <a:lnTo>
                  <a:pt x="188" y="140"/>
                </a:lnTo>
                <a:lnTo>
                  <a:pt x="208" y="156"/>
                </a:lnTo>
                <a:lnTo>
                  <a:pt x="232" y="164"/>
                </a:lnTo>
                <a:lnTo>
                  <a:pt x="256" y="176"/>
                </a:lnTo>
                <a:lnTo>
                  <a:pt x="280" y="184"/>
                </a:lnTo>
                <a:lnTo>
                  <a:pt x="304" y="192"/>
                </a:lnTo>
                <a:lnTo>
                  <a:pt x="324" y="196"/>
                </a:lnTo>
                <a:lnTo>
                  <a:pt x="348" y="204"/>
                </a:lnTo>
                <a:lnTo>
                  <a:pt x="372" y="208"/>
                </a:lnTo>
                <a:lnTo>
                  <a:pt x="372" y="20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134"/>
          <p:cNvSpPr/>
          <p:nvPr/>
        </p:nvSpPr>
        <p:spPr bwMode="auto">
          <a:xfrm>
            <a:off x="580390" y="1773555"/>
            <a:ext cx="936625" cy="1767205"/>
          </a:xfrm>
          <a:custGeom>
            <a:avLst/>
            <a:gdLst>
              <a:gd name="T0" fmla="*/ 236 w 292"/>
              <a:gd name="T1" fmla="*/ 328 h 464"/>
              <a:gd name="T2" fmla="*/ 204 w 292"/>
              <a:gd name="T3" fmla="*/ 364 h 464"/>
              <a:gd name="T4" fmla="*/ 160 w 292"/>
              <a:gd name="T5" fmla="*/ 400 h 464"/>
              <a:gd name="T6" fmla="*/ 104 w 292"/>
              <a:gd name="T7" fmla="*/ 432 h 464"/>
              <a:gd name="T8" fmla="*/ 56 w 292"/>
              <a:gd name="T9" fmla="*/ 452 h 464"/>
              <a:gd name="T10" fmla="*/ 32 w 292"/>
              <a:gd name="T11" fmla="*/ 460 h 464"/>
              <a:gd name="T12" fmla="*/ 12 w 292"/>
              <a:gd name="T13" fmla="*/ 464 h 464"/>
              <a:gd name="T14" fmla="*/ 0 w 292"/>
              <a:gd name="T15" fmla="*/ 464 h 464"/>
              <a:gd name="T16" fmla="*/ 0 w 292"/>
              <a:gd name="T17" fmla="*/ 460 h 464"/>
              <a:gd name="T18" fmla="*/ 0 w 292"/>
              <a:gd name="T19" fmla="*/ 452 h 464"/>
              <a:gd name="T20" fmla="*/ 8 w 292"/>
              <a:gd name="T21" fmla="*/ 448 h 464"/>
              <a:gd name="T22" fmla="*/ 20 w 292"/>
              <a:gd name="T23" fmla="*/ 440 h 464"/>
              <a:gd name="T24" fmla="*/ 48 w 292"/>
              <a:gd name="T25" fmla="*/ 424 h 464"/>
              <a:gd name="T26" fmla="*/ 92 w 292"/>
              <a:gd name="T27" fmla="*/ 400 h 464"/>
              <a:gd name="T28" fmla="*/ 136 w 292"/>
              <a:gd name="T29" fmla="*/ 364 h 464"/>
              <a:gd name="T30" fmla="*/ 176 w 292"/>
              <a:gd name="T31" fmla="*/ 328 h 464"/>
              <a:gd name="T32" fmla="*/ 188 w 292"/>
              <a:gd name="T33" fmla="*/ 308 h 464"/>
              <a:gd name="T34" fmla="*/ 208 w 292"/>
              <a:gd name="T35" fmla="*/ 260 h 464"/>
              <a:gd name="T36" fmla="*/ 216 w 292"/>
              <a:gd name="T37" fmla="*/ 208 h 464"/>
              <a:gd name="T38" fmla="*/ 220 w 292"/>
              <a:gd name="T39" fmla="*/ 148 h 464"/>
              <a:gd name="T40" fmla="*/ 220 w 292"/>
              <a:gd name="T41" fmla="*/ 96 h 464"/>
              <a:gd name="T42" fmla="*/ 216 w 292"/>
              <a:gd name="T43" fmla="*/ 72 h 464"/>
              <a:gd name="T44" fmla="*/ 216 w 292"/>
              <a:gd name="T45" fmla="*/ 52 h 464"/>
              <a:gd name="T46" fmla="*/ 212 w 292"/>
              <a:gd name="T47" fmla="*/ 40 h 464"/>
              <a:gd name="T48" fmla="*/ 204 w 292"/>
              <a:gd name="T49" fmla="*/ 32 h 464"/>
              <a:gd name="T50" fmla="*/ 196 w 292"/>
              <a:gd name="T51" fmla="*/ 20 h 464"/>
              <a:gd name="T52" fmla="*/ 196 w 292"/>
              <a:gd name="T53" fmla="*/ 8 h 464"/>
              <a:gd name="T54" fmla="*/ 208 w 292"/>
              <a:gd name="T55" fmla="*/ 4 h 464"/>
              <a:gd name="T56" fmla="*/ 228 w 292"/>
              <a:gd name="T57" fmla="*/ 4 h 464"/>
              <a:gd name="T58" fmla="*/ 268 w 292"/>
              <a:gd name="T59" fmla="*/ 16 h 464"/>
              <a:gd name="T60" fmla="*/ 284 w 292"/>
              <a:gd name="T61" fmla="*/ 20 h 464"/>
              <a:gd name="T62" fmla="*/ 288 w 292"/>
              <a:gd name="T63" fmla="*/ 28 h 464"/>
              <a:gd name="T64" fmla="*/ 288 w 292"/>
              <a:gd name="T65" fmla="*/ 52 h 464"/>
              <a:gd name="T66" fmla="*/ 284 w 292"/>
              <a:gd name="T67" fmla="*/ 72 h 464"/>
              <a:gd name="T68" fmla="*/ 284 w 292"/>
              <a:gd name="T69" fmla="*/ 108 h 464"/>
              <a:gd name="T70" fmla="*/ 280 w 292"/>
              <a:gd name="T71" fmla="*/ 152 h 464"/>
              <a:gd name="T72" fmla="*/ 276 w 292"/>
              <a:gd name="T73" fmla="*/ 204 h 464"/>
              <a:gd name="T74" fmla="*/ 268 w 292"/>
              <a:gd name="T75" fmla="*/ 260 h 464"/>
              <a:gd name="T76" fmla="*/ 248 w 292"/>
              <a:gd name="T77" fmla="*/ 308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2" h="464">
                <a:moveTo>
                  <a:pt x="248" y="308"/>
                </a:moveTo>
                <a:lnTo>
                  <a:pt x="236" y="328"/>
                </a:lnTo>
                <a:lnTo>
                  <a:pt x="224" y="344"/>
                </a:lnTo>
                <a:lnTo>
                  <a:pt x="204" y="364"/>
                </a:lnTo>
                <a:lnTo>
                  <a:pt x="184" y="384"/>
                </a:lnTo>
                <a:lnTo>
                  <a:pt x="160" y="400"/>
                </a:lnTo>
                <a:lnTo>
                  <a:pt x="136" y="416"/>
                </a:lnTo>
                <a:lnTo>
                  <a:pt x="104" y="432"/>
                </a:lnTo>
                <a:lnTo>
                  <a:pt x="72" y="444"/>
                </a:lnTo>
                <a:lnTo>
                  <a:pt x="56" y="452"/>
                </a:lnTo>
                <a:lnTo>
                  <a:pt x="44" y="456"/>
                </a:lnTo>
                <a:lnTo>
                  <a:pt x="32" y="460"/>
                </a:lnTo>
                <a:lnTo>
                  <a:pt x="20" y="464"/>
                </a:lnTo>
                <a:lnTo>
                  <a:pt x="12" y="464"/>
                </a:lnTo>
                <a:lnTo>
                  <a:pt x="4" y="464"/>
                </a:lnTo>
                <a:lnTo>
                  <a:pt x="0" y="464"/>
                </a:lnTo>
                <a:lnTo>
                  <a:pt x="0" y="460"/>
                </a:lnTo>
                <a:lnTo>
                  <a:pt x="0" y="460"/>
                </a:lnTo>
                <a:lnTo>
                  <a:pt x="0" y="456"/>
                </a:lnTo>
                <a:lnTo>
                  <a:pt x="0" y="452"/>
                </a:lnTo>
                <a:lnTo>
                  <a:pt x="4" y="448"/>
                </a:lnTo>
                <a:lnTo>
                  <a:pt x="8" y="448"/>
                </a:lnTo>
                <a:lnTo>
                  <a:pt x="16" y="444"/>
                </a:lnTo>
                <a:lnTo>
                  <a:pt x="20" y="440"/>
                </a:lnTo>
                <a:lnTo>
                  <a:pt x="28" y="436"/>
                </a:lnTo>
                <a:lnTo>
                  <a:pt x="48" y="424"/>
                </a:lnTo>
                <a:lnTo>
                  <a:pt x="68" y="412"/>
                </a:lnTo>
                <a:lnTo>
                  <a:pt x="92" y="400"/>
                </a:lnTo>
                <a:lnTo>
                  <a:pt x="116" y="384"/>
                </a:lnTo>
                <a:lnTo>
                  <a:pt x="136" y="364"/>
                </a:lnTo>
                <a:lnTo>
                  <a:pt x="156" y="348"/>
                </a:lnTo>
                <a:lnTo>
                  <a:pt x="176" y="328"/>
                </a:lnTo>
                <a:lnTo>
                  <a:pt x="180" y="316"/>
                </a:lnTo>
                <a:lnTo>
                  <a:pt x="188" y="308"/>
                </a:lnTo>
                <a:lnTo>
                  <a:pt x="196" y="284"/>
                </a:lnTo>
                <a:lnTo>
                  <a:pt x="208" y="260"/>
                </a:lnTo>
                <a:lnTo>
                  <a:pt x="212" y="236"/>
                </a:lnTo>
                <a:lnTo>
                  <a:pt x="216" y="208"/>
                </a:lnTo>
                <a:lnTo>
                  <a:pt x="220" y="180"/>
                </a:lnTo>
                <a:lnTo>
                  <a:pt x="220" y="148"/>
                </a:lnTo>
                <a:lnTo>
                  <a:pt x="220" y="124"/>
                </a:lnTo>
                <a:lnTo>
                  <a:pt x="220" y="96"/>
                </a:lnTo>
                <a:lnTo>
                  <a:pt x="220" y="84"/>
                </a:lnTo>
                <a:lnTo>
                  <a:pt x="216" y="72"/>
                </a:lnTo>
                <a:lnTo>
                  <a:pt x="216" y="60"/>
                </a:lnTo>
                <a:lnTo>
                  <a:pt x="216" y="52"/>
                </a:lnTo>
                <a:lnTo>
                  <a:pt x="212" y="44"/>
                </a:lnTo>
                <a:lnTo>
                  <a:pt x="212" y="40"/>
                </a:lnTo>
                <a:lnTo>
                  <a:pt x="208" y="32"/>
                </a:lnTo>
                <a:lnTo>
                  <a:pt x="204" y="32"/>
                </a:lnTo>
                <a:lnTo>
                  <a:pt x="200" y="24"/>
                </a:lnTo>
                <a:lnTo>
                  <a:pt x="196" y="20"/>
                </a:lnTo>
                <a:lnTo>
                  <a:pt x="196" y="12"/>
                </a:lnTo>
                <a:lnTo>
                  <a:pt x="196" y="8"/>
                </a:lnTo>
                <a:lnTo>
                  <a:pt x="200" y="4"/>
                </a:lnTo>
                <a:lnTo>
                  <a:pt x="208" y="4"/>
                </a:lnTo>
                <a:lnTo>
                  <a:pt x="216" y="0"/>
                </a:lnTo>
                <a:lnTo>
                  <a:pt x="228" y="4"/>
                </a:lnTo>
                <a:lnTo>
                  <a:pt x="248" y="8"/>
                </a:lnTo>
                <a:lnTo>
                  <a:pt x="268" y="16"/>
                </a:lnTo>
                <a:lnTo>
                  <a:pt x="276" y="16"/>
                </a:lnTo>
                <a:lnTo>
                  <a:pt x="284" y="20"/>
                </a:lnTo>
                <a:lnTo>
                  <a:pt x="288" y="24"/>
                </a:lnTo>
                <a:lnTo>
                  <a:pt x="288" y="28"/>
                </a:lnTo>
                <a:lnTo>
                  <a:pt x="292" y="40"/>
                </a:lnTo>
                <a:lnTo>
                  <a:pt x="288" y="52"/>
                </a:lnTo>
                <a:lnTo>
                  <a:pt x="288" y="60"/>
                </a:lnTo>
                <a:lnTo>
                  <a:pt x="284" y="72"/>
                </a:lnTo>
                <a:lnTo>
                  <a:pt x="284" y="88"/>
                </a:lnTo>
                <a:lnTo>
                  <a:pt x="284" y="108"/>
                </a:lnTo>
                <a:lnTo>
                  <a:pt x="280" y="128"/>
                </a:lnTo>
                <a:lnTo>
                  <a:pt x="280" y="152"/>
                </a:lnTo>
                <a:lnTo>
                  <a:pt x="276" y="176"/>
                </a:lnTo>
                <a:lnTo>
                  <a:pt x="276" y="204"/>
                </a:lnTo>
                <a:lnTo>
                  <a:pt x="272" y="232"/>
                </a:lnTo>
                <a:lnTo>
                  <a:pt x="268" y="260"/>
                </a:lnTo>
                <a:lnTo>
                  <a:pt x="260" y="284"/>
                </a:lnTo>
                <a:lnTo>
                  <a:pt x="248" y="308"/>
                </a:lnTo>
                <a:lnTo>
                  <a:pt x="248" y="30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61975" y="4659630"/>
            <a:ext cx="1752600" cy="1720215"/>
            <a:chOff x="13915" y="2128"/>
            <a:chExt cx="3936" cy="386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15" y="2506"/>
              <a:ext cx="3936" cy="3485"/>
            </a:xfrm>
            <a:prstGeom prst="rect">
              <a:avLst/>
            </a:prstGeom>
          </p:spPr>
        </p:pic>
        <p:sp>
          <p:nvSpPr>
            <p:cNvPr id="37" name="Freeform 134"/>
            <p:cNvSpPr/>
            <p:nvPr/>
          </p:nvSpPr>
          <p:spPr bwMode="auto">
            <a:xfrm>
              <a:off x="13915" y="2128"/>
              <a:ext cx="1771" cy="3805"/>
            </a:xfrm>
            <a:custGeom>
              <a:avLst/>
              <a:gdLst>
                <a:gd name="T0" fmla="*/ 236 w 292"/>
                <a:gd name="T1" fmla="*/ 328 h 464"/>
                <a:gd name="T2" fmla="*/ 204 w 292"/>
                <a:gd name="T3" fmla="*/ 364 h 464"/>
                <a:gd name="T4" fmla="*/ 160 w 292"/>
                <a:gd name="T5" fmla="*/ 400 h 464"/>
                <a:gd name="T6" fmla="*/ 104 w 292"/>
                <a:gd name="T7" fmla="*/ 432 h 464"/>
                <a:gd name="T8" fmla="*/ 56 w 292"/>
                <a:gd name="T9" fmla="*/ 452 h 464"/>
                <a:gd name="T10" fmla="*/ 32 w 292"/>
                <a:gd name="T11" fmla="*/ 460 h 464"/>
                <a:gd name="T12" fmla="*/ 12 w 292"/>
                <a:gd name="T13" fmla="*/ 464 h 464"/>
                <a:gd name="T14" fmla="*/ 0 w 292"/>
                <a:gd name="T15" fmla="*/ 464 h 464"/>
                <a:gd name="T16" fmla="*/ 0 w 292"/>
                <a:gd name="T17" fmla="*/ 460 h 464"/>
                <a:gd name="T18" fmla="*/ 0 w 292"/>
                <a:gd name="T19" fmla="*/ 452 h 464"/>
                <a:gd name="T20" fmla="*/ 8 w 292"/>
                <a:gd name="T21" fmla="*/ 448 h 464"/>
                <a:gd name="T22" fmla="*/ 20 w 292"/>
                <a:gd name="T23" fmla="*/ 440 h 464"/>
                <a:gd name="T24" fmla="*/ 48 w 292"/>
                <a:gd name="T25" fmla="*/ 424 h 464"/>
                <a:gd name="T26" fmla="*/ 92 w 292"/>
                <a:gd name="T27" fmla="*/ 400 h 464"/>
                <a:gd name="T28" fmla="*/ 136 w 292"/>
                <a:gd name="T29" fmla="*/ 364 h 464"/>
                <a:gd name="T30" fmla="*/ 176 w 292"/>
                <a:gd name="T31" fmla="*/ 328 h 464"/>
                <a:gd name="T32" fmla="*/ 188 w 292"/>
                <a:gd name="T33" fmla="*/ 308 h 464"/>
                <a:gd name="T34" fmla="*/ 208 w 292"/>
                <a:gd name="T35" fmla="*/ 260 h 464"/>
                <a:gd name="T36" fmla="*/ 216 w 292"/>
                <a:gd name="T37" fmla="*/ 208 h 464"/>
                <a:gd name="T38" fmla="*/ 220 w 292"/>
                <a:gd name="T39" fmla="*/ 148 h 464"/>
                <a:gd name="T40" fmla="*/ 220 w 292"/>
                <a:gd name="T41" fmla="*/ 96 h 464"/>
                <a:gd name="T42" fmla="*/ 216 w 292"/>
                <a:gd name="T43" fmla="*/ 72 h 464"/>
                <a:gd name="T44" fmla="*/ 216 w 292"/>
                <a:gd name="T45" fmla="*/ 52 h 464"/>
                <a:gd name="T46" fmla="*/ 212 w 292"/>
                <a:gd name="T47" fmla="*/ 40 h 464"/>
                <a:gd name="T48" fmla="*/ 204 w 292"/>
                <a:gd name="T49" fmla="*/ 32 h 464"/>
                <a:gd name="T50" fmla="*/ 196 w 292"/>
                <a:gd name="T51" fmla="*/ 20 h 464"/>
                <a:gd name="T52" fmla="*/ 196 w 292"/>
                <a:gd name="T53" fmla="*/ 8 h 464"/>
                <a:gd name="T54" fmla="*/ 208 w 292"/>
                <a:gd name="T55" fmla="*/ 4 h 464"/>
                <a:gd name="T56" fmla="*/ 228 w 292"/>
                <a:gd name="T57" fmla="*/ 4 h 464"/>
                <a:gd name="T58" fmla="*/ 268 w 292"/>
                <a:gd name="T59" fmla="*/ 16 h 464"/>
                <a:gd name="T60" fmla="*/ 284 w 292"/>
                <a:gd name="T61" fmla="*/ 20 h 464"/>
                <a:gd name="T62" fmla="*/ 288 w 292"/>
                <a:gd name="T63" fmla="*/ 28 h 464"/>
                <a:gd name="T64" fmla="*/ 288 w 292"/>
                <a:gd name="T65" fmla="*/ 52 h 464"/>
                <a:gd name="T66" fmla="*/ 284 w 292"/>
                <a:gd name="T67" fmla="*/ 72 h 464"/>
                <a:gd name="T68" fmla="*/ 284 w 292"/>
                <a:gd name="T69" fmla="*/ 108 h 464"/>
                <a:gd name="T70" fmla="*/ 280 w 292"/>
                <a:gd name="T71" fmla="*/ 152 h 464"/>
                <a:gd name="T72" fmla="*/ 276 w 292"/>
                <a:gd name="T73" fmla="*/ 204 h 464"/>
                <a:gd name="T74" fmla="*/ 268 w 292"/>
                <a:gd name="T75" fmla="*/ 260 h 464"/>
                <a:gd name="T76" fmla="*/ 248 w 292"/>
                <a:gd name="T77" fmla="*/ 30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2" h="464">
                  <a:moveTo>
                    <a:pt x="248" y="308"/>
                  </a:moveTo>
                  <a:lnTo>
                    <a:pt x="236" y="328"/>
                  </a:lnTo>
                  <a:lnTo>
                    <a:pt x="224" y="344"/>
                  </a:lnTo>
                  <a:lnTo>
                    <a:pt x="204" y="364"/>
                  </a:lnTo>
                  <a:lnTo>
                    <a:pt x="184" y="384"/>
                  </a:lnTo>
                  <a:lnTo>
                    <a:pt x="160" y="400"/>
                  </a:lnTo>
                  <a:lnTo>
                    <a:pt x="136" y="416"/>
                  </a:lnTo>
                  <a:lnTo>
                    <a:pt x="104" y="432"/>
                  </a:lnTo>
                  <a:lnTo>
                    <a:pt x="72" y="444"/>
                  </a:lnTo>
                  <a:lnTo>
                    <a:pt x="56" y="452"/>
                  </a:lnTo>
                  <a:lnTo>
                    <a:pt x="44" y="456"/>
                  </a:lnTo>
                  <a:lnTo>
                    <a:pt x="32" y="460"/>
                  </a:lnTo>
                  <a:lnTo>
                    <a:pt x="20" y="464"/>
                  </a:lnTo>
                  <a:lnTo>
                    <a:pt x="12" y="464"/>
                  </a:lnTo>
                  <a:lnTo>
                    <a:pt x="4" y="464"/>
                  </a:lnTo>
                  <a:lnTo>
                    <a:pt x="0" y="464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0" y="456"/>
                  </a:lnTo>
                  <a:lnTo>
                    <a:pt x="0" y="452"/>
                  </a:lnTo>
                  <a:lnTo>
                    <a:pt x="4" y="448"/>
                  </a:lnTo>
                  <a:lnTo>
                    <a:pt x="8" y="448"/>
                  </a:lnTo>
                  <a:lnTo>
                    <a:pt x="16" y="444"/>
                  </a:lnTo>
                  <a:lnTo>
                    <a:pt x="20" y="440"/>
                  </a:lnTo>
                  <a:lnTo>
                    <a:pt x="28" y="436"/>
                  </a:lnTo>
                  <a:lnTo>
                    <a:pt x="48" y="424"/>
                  </a:lnTo>
                  <a:lnTo>
                    <a:pt x="68" y="412"/>
                  </a:lnTo>
                  <a:lnTo>
                    <a:pt x="92" y="400"/>
                  </a:lnTo>
                  <a:lnTo>
                    <a:pt x="116" y="384"/>
                  </a:lnTo>
                  <a:lnTo>
                    <a:pt x="136" y="364"/>
                  </a:lnTo>
                  <a:lnTo>
                    <a:pt x="156" y="348"/>
                  </a:lnTo>
                  <a:lnTo>
                    <a:pt x="176" y="328"/>
                  </a:lnTo>
                  <a:lnTo>
                    <a:pt x="180" y="316"/>
                  </a:lnTo>
                  <a:lnTo>
                    <a:pt x="188" y="308"/>
                  </a:lnTo>
                  <a:lnTo>
                    <a:pt x="196" y="284"/>
                  </a:lnTo>
                  <a:lnTo>
                    <a:pt x="208" y="260"/>
                  </a:lnTo>
                  <a:lnTo>
                    <a:pt x="212" y="236"/>
                  </a:lnTo>
                  <a:lnTo>
                    <a:pt x="216" y="208"/>
                  </a:lnTo>
                  <a:lnTo>
                    <a:pt x="220" y="180"/>
                  </a:lnTo>
                  <a:lnTo>
                    <a:pt x="220" y="148"/>
                  </a:lnTo>
                  <a:lnTo>
                    <a:pt x="220" y="124"/>
                  </a:lnTo>
                  <a:lnTo>
                    <a:pt x="220" y="96"/>
                  </a:lnTo>
                  <a:lnTo>
                    <a:pt x="220" y="84"/>
                  </a:lnTo>
                  <a:lnTo>
                    <a:pt x="216" y="72"/>
                  </a:lnTo>
                  <a:lnTo>
                    <a:pt x="216" y="60"/>
                  </a:lnTo>
                  <a:lnTo>
                    <a:pt x="216" y="52"/>
                  </a:lnTo>
                  <a:lnTo>
                    <a:pt x="212" y="44"/>
                  </a:lnTo>
                  <a:lnTo>
                    <a:pt x="212" y="40"/>
                  </a:lnTo>
                  <a:lnTo>
                    <a:pt x="208" y="32"/>
                  </a:lnTo>
                  <a:lnTo>
                    <a:pt x="204" y="32"/>
                  </a:lnTo>
                  <a:lnTo>
                    <a:pt x="200" y="24"/>
                  </a:lnTo>
                  <a:lnTo>
                    <a:pt x="196" y="20"/>
                  </a:lnTo>
                  <a:lnTo>
                    <a:pt x="196" y="12"/>
                  </a:lnTo>
                  <a:lnTo>
                    <a:pt x="196" y="8"/>
                  </a:lnTo>
                  <a:lnTo>
                    <a:pt x="200" y="4"/>
                  </a:lnTo>
                  <a:lnTo>
                    <a:pt x="208" y="4"/>
                  </a:lnTo>
                  <a:lnTo>
                    <a:pt x="216" y="0"/>
                  </a:lnTo>
                  <a:lnTo>
                    <a:pt x="228" y="4"/>
                  </a:lnTo>
                  <a:lnTo>
                    <a:pt x="248" y="8"/>
                  </a:lnTo>
                  <a:lnTo>
                    <a:pt x="268" y="16"/>
                  </a:lnTo>
                  <a:lnTo>
                    <a:pt x="276" y="16"/>
                  </a:lnTo>
                  <a:lnTo>
                    <a:pt x="284" y="20"/>
                  </a:lnTo>
                  <a:lnTo>
                    <a:pt x="288" y="24"/>
                  </a:lnTo>
                  <a:lnTo>
                    <a:pt x="288" y="28"/>
                  </a:lnTo>
                  <a:lnTo>
                    <a:pt x="292" y="40"/>
                  </a:lnTo>
                  <a:lnTo>
                    <a:pt x="288" y="52"/>
                  </a:lnTo>
                  <a:lnTo>
                    <a:pt x="288" y="60"/>
                  </a:lnTo>
                  <a:lnTo>
                    <a:pt x="284" y="72"/>
                  </a:lnTo>
                  <a:lnTo>
                    <a:pt x="284" y="88"/>
                  </a:lnTo>
                  <a:lnTo>
                    <a:pt x="284" y="108"/>
                  </a:lnTo>
                  <a:lnTo>
                    <a:pt x="280" y="128"/>
                  </a:lnTo>
                  <a:lnTo>
                    <a:pt x="280" y="152"/>
                  </a:lnTo>
                  <a:lnTo>
                    <a:pt x="276" y="176"/>
                  </a:lnTo>
                  <a:lnTo>
                    <a:pt x="276" y="204"/>
                  </a:lnTo>
                  <a:lnTo>
                    <a:pt x="272" y="232"/>
                  </a:lnTo>
                  <a:lnTo>
                    <a:pt x="268" y="260"/>
                  </a:lnTo>
                  <a:lnTo>
                    <a:pt x="260" y="284"/>
                  </a:lnTo>
                  <a:lnTo>
                    <a:pt x="248" y="308"/>
                  </a:lnTo>
                  <a:lnTo>
                    <a:pt x="248" y="30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4061" y="2787"/>
              <a:ext cx="3783" cy="3203"/>
              <a:chOff x="14061" y="2787"/>
              <a:chExt cx="3783" cy="3203"/>
            </a:xfrm>
          </p:grpSpPr>
          <p:sp>
            <p:nvSpPr>
              <p:cNvPr id="38" name="Freeform 135"/>
              <p:cNvSpPr/>
              <p:nvPr/>
            </p:nvSpPr>
            <p:spPr bwMode="auto">
              <a:xfrm>
                <a:off x="15298" y="4190"/>
                <a:ext cx="2547" cy="1801"/>
              </a:xfrm>
              <a:custGeom>
                <a:avLst/>
                <a:gdLst>
                  <a:gd name="T0" fmla="*/ 372 w 420"/>
                  <a:gd name="T1" fmla="*/ 208 h 244"/>
                  <a:gd name="T2" fmla="*/ 384 w 420"/>
                  <a:gd name="T3" fmla="*/ 208 h 244"/>
                  <a:gd name="T4" fmla="*/ 392 w 420"/>
                  <a:gd name="T5" fmla="*/ 212 h 244"/>
                  <a:gd name="T6" fmla="*/ 400 w 420"/>
                  <a:gd name="T7" fmla="*/ 212 h 244"/>
                  <a:gd name="T8" fmla="*/ 408 w 420"/>
                  <a:gd name="T9" fmla="*/ 216 h 244"/>
                  <a:gd name="T10" fmla="*/ 412 w 420"/>
                  <a:gd name="T11" fmla="*/ 216 h 244"/>
                  <a:gd name="T12" fmla="*/ 416 w 420"/>
                  <a:gd name="T13" fmla="*/ 220 h 244"/>
                  <a:gd name="T14" fmla="*/ 420 w 420"/>
                  <a:gd name="T15" fmla="*/ 220 h 244"/>
                  <a:gd name="T16" fmla="*/ 420 w 420"/>
                  <a:gd name="T17" fmla="*/ 224 h 244"/>
                  <a:gd name="T18" fmla="*/ 420 w 420"/>
                  <a:gd name="T19" fmla="*/ 228 h 244"/>
                  <a:gd name="T20" fmla="*/ 416 w 420"/>
                  <a:gd name="T21" fmla="*/ 228 h 244"/>
                  <a:gd name="T22" fmla="*/ 412 w 420"/>
                  <a:gd name="T23" fmla="*/ 232 h 244"/>
                  <a:gd name="T24" fmla="*/ 408 w 420"/>
                  <a:gd name="T25" fmla="*/ 232 h 244"/>
                  <a:gd name="T26" fmla="*/ 400 w 420"/>
                  <a:gd name="T27" fmla="*/ 236 h 244"/>
                  <a:gd name="T28" fmla="*/ 388 w 420"/>
                  <a:gd name="T29" fmla="*/ 236 h 244"/>
                  <a:gd name="T30" fmla="*/ 380 w 420"/>
                  <a:gd name="T31" fmla="*/ 240 h 244"/>
                  <a:gd name="T32" fmla="*/ 368 w 420"/>
                  <a:gd name="T33" fmla="*/ 240 h 244"/>
                  <a:gd name="T34" fmla="*/ 340 w 420"/>
                  <a:gd name="T35" fmla="*/ 240 h 244"/>
                  <a:gd name="T36" fmla="*/ 312 w 420"/>
                  <a:gd name="T37" fmla="*/ 244 h 244"/>
                  <a:gd name="T38" fmla="*/ 288 w 420"/>
                  <a:gd name="T39" fmla="*/ 244 h 244"/>
                  <a:gd name="T40" fmla="*/ 264 w 420"/>
                  <a:gd name="T41" fmla="*/ 244 h 244"/>
                  <a:gd name="T42" fmla="*/ 240 w 420"/>
                  <a:gd name="T43" fmla="*/ 240 h 244"/>
                  <a:gd name="T44" fmla="*/ 232 w 420"/>
                  <a:gd name="T45" fmla="*/ 240 h 244"/>
                  <a:gd name="T46" fmla="*/ 224 w 420"/>
                  <a:gd name="T47" fmla="*/ 240 h 244"/>
                  <a:gd name="T48" fmla="*/ 216 w 420"/>
                  <a:gd name="T49" fmla="*/ 240 h 244"/>
                  <a:gd name="T50" fmla="*/ 208 w 420"/>
                  <a:gd name="T51" fmla="*/ 240 h 244"/>
                  <a:gd name="T52" fmla="*/ 204 w 420"/>
                  <a:gd name="T53" fmla="*/ 236 h 244"/>
                  <a:gd name="T54" fmla="*/ 200 w 420"/>
                  <a:gd name="T55" fmla="*/ 236 h 244"/>
                  <a:gd name="T56" fmla="*/ 188 w 420"/>
                  <a:gd name="T57" fmla="*/ 228 h 244"/>
                  <a:gd name="T58" fmla="*/ 176 w 420"/>
                  <a:gd name="T59" fmla="*/ 220 h 244"/>
                  <a:gd name="T60" fmla="*/ 164 w 420"/>
                  <a:gd name="T61" fmla="*/ 208 h 244"/>
                  <a:gd name="T62" fmla="*/ 148 w 420"/>
                  <a:gd name="T63" fmla="*/ 192 h 244"/>
                  <a:gd name="T64" fmla="*/ 140 w 420"/>
                  <a:gd name="T65" fmla="*/ 184 h 244"/>
                  <a:gd name="T66" fmla="*/ 128 w 420"/>
                  <a:gd name="T67" fmla="*/ 172 h 244"/>
                  <a:gd name="T68" fmla="*/ 116 w 420"/>
                  <a:gd name="T69" fmla="*/ 156 h 244"/>
                  <a:gd name="T70" fmla="*/ 96 w 420"/>
                  <a:gd name="T71" fmla="*/ 136 h 244"/>
                  <a:gd name="T72" fmla="*/ 76 w 420"/>
                  <a:gd name="T73" fmla="*/ 112 h 244"/>
                  <a:gd name="T74" fmla="*/ 52 w 420"/>
                  <a:gd name="T75" fmla="*/ 88 h 244"/>
                  <a:gd name="T76" fmla="*/ 28 w 420"/>
                  <a:gd name="T77" fmla="*/ 60 h 244"/>
                  <a:gd name="T78" fmla="*/ 0 w 420"/>
                  <a:gd name="T79" fmla="*/ 28 h 244"/>
                  <a:gd name="T80" fmla="*/ 24 w 420"/>
                  <a:gd name="T81" fmla="*/ 0 h 244"/>
                  <a:gd name="T82" fmla="*/ 40 w 420"/>
                  <a:gd name="T83" fmla="*/ 16 h 244"/>
                  <a:gd name="T84" fmla="*/ 56 w 420"/>
                  <a:gd name="T85" fmla="*/ 32 h 244"/>
                  <a:gd name="T86" fmla="*/ 72 w 420"/>
                  <a:gd name="T87" fmla="*/ 44 h 244"/>
                  <a:gd name="T88" fmla="*/ 84 w 420"/>
                  <a:gd name="T89" fmla="*/ 56 h 244"/>
                  <a:gd name="T90" fmla="*/ 96 w 420"/>
                  <a:gd name="T91" fmla="*/ 68 h 244"/>
                  <a:gd name="T92" fmla="*/ 104 w 420"/>
                  <a:gd name="T93" fmla="*/ 76 h 244"/>
                  <a:gd name="T94" fmla="*/ 112 w 420"/>
                  <a:gd name="T95" fmla="*/ 84 h 244"/>
                  <a:gd name="T96" fmla="*/ 120 w 420"/>
                  <a:gd name="T97" fmla="*/ 92 h 244"/>
                  <a:gd name="T98" fmla="*/ 136 w 420"/>
                  <a:gd name="T99" fmla="*/ 104 h 244"/>
                  <a:gd name="T100" fmla="*/ 152 w 420"/>
                  <a:gd name="T101" fmla="*/ 116 h 244"/>
                  <a:gd name="T102" fmla="*/ 168 w 420"/>
                  <a:gd name="T103" fmla="*/ 128 h 244"/>
                  <a:gd name="T104" fmla="*/ 188 w 420"/>
                  <a:gd name="T105" fmla="*/ 140 h 244"/>
                  <a:gd name="T106" fmla="*/ 208 w 420"/>
                  <a:gd name="T107" fmla="*/ 156 h 244"/>
                  <a:gd name="T108" fmla="*/ 232 w 420"/>
                  <a:gd name="T109" fmla="*/ 164 h 244"/>
                  <a:gd name="T110" fmla="*/ 256 w 420"/>
                  <a:gd name="T111" fmla="*/ 176 h 244"/>
                  <a:gd name="T112" fmla="*/ 280 w 420"/>
                  <a:gd name="T113" fmla="*/ 184 h 244"/>
                  <a:gd name="T114" fmla="*/ 304 w 420"/>
                  <a:gd name="T115" fmla="*/ 192 h 244"/>
                  <a:gd name="T116" fmla="*/ 324 w 420"/>
                  <a:gd name="T117" fmla="*/ 196 h 244"/>
                  <a:gd name="T118" fmla="*/ 348 w 420"/>
                  <a:gd name="T119" fmla="*/ 204 h 244"/>
                  <a:gd name="T120" fmla="*/ 372 w 420"/>
                  <a:gd name="T121" fmla="*/ 208 h 244"/>
                  <a:gd name="T122" fmla="*/ 372 w 420"/>
                  <a:gd name="T123" fmla="*/ 208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0" h="244">
                    <a:moveTo>
                      <a:pt x="372" y="208"/>
                    </a:moveTo>
                    <a:lnTo>
                      <a:pt x="384" y="208"/>
                    </a:lnTo>
                    <a:lnTo>
                      <a:pt x="392" y="212"/>
                    </a:lnTo>
                    <a:lnTo>
                      <a:pt x="400" y="212"/>
                    </a:lnTo>
                    <a:lnTo>
                      <a:pt x="408" y="216"/>
                    </a:lnTo>
                    <a:lnTo>
                      <a:pt x="412" y="216"/>
                    </a:lnTo>
                    <a:lnTo>
                      <a:pt x="416" y="220"/>
                    </a:lnTo>
                    <a:lnTo>
                      <a:pt x="420" y="220"/>
                    </a:lnTo>
                    <a:lnTo>
                      <a:pt x="420" y="224"/>
                    </a:lnTo>
                    <a:lnTo>
                      <a:pt x="420" y="228"/>
                    </a:lnTo>
                    <a:lnTo>
                      <a:pt x="416" y="228"/>
                    </a:lnTo>
                    <a:lnTo>
                      <a:pt x="412" y="232"/>
                    </a:lnTo>
                    <a:lnTo>
                      <a:pt x="408" y="232"/>
                    </a:lnTo>
                    <a:lnTo>
                      <a:pt x="400" y="236"/>
                    </a:lnTo>
                    <a:lnTo>
                      <a:pt x="388" y="236"/>
                    </a:lnTo>
                    <a:lnTo>
                      <a:pt x="380" y="240"/>
                    </a:lnTo>
                    <a:lnTo>
                      <a:pt x="368" y="240"/>
                    </a:lnTo>
                    <a:lnTo>
                      <a:pt x="340" y="240"/>
                    </a:lnTo>
                    <a:lnTo>
                      <a:pt x="312" y="244"/>
                    </a:lnTo>
                    <a:lnTo>
                      <a:pt x="288" y="244"/>
                    </a:lnTo>
                    <a:lnTo>
                      <a:pt x="264" y="244"/>
                    </a:lnTo>
                    <a:lnTo>
                      <a:pt x="240" y="240"/>
                    </a:lnTo>
                    <a:lnTo>
                      <a:pt x="232" y="240"/>
                    </a:lnTo>
                    <a:lnTo>
                      <a:pt x="224" y="240"/>
                    </a:lnTo>
                    <a:lnTo>
                      <a:pt x="216" y="240"/>
                    </a:lnTo>
                    <a:lnTo>
                      <a:pt x="208" y="240"/>
                    </a:lnTo>
                    <a:lnTo>
                      <a:pt x="204" y="236"/>
                    </a:lnTo>
                    <a:lnTo>
                      <a:pt x="200" y="236"/>
                    </a:lnTo>
                    <a:lnTo>
                      <a:pt x="188" y="228"/>
                    </a:lnTo>
                    <a:lnTo>
                      <a:pt x="176" y="220"/>
                    </a:lnTo>
                    <a:lnTo>
                      <a:pt x="164" y="208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28" y="172"/>
                    </a:lnTo>
                    <a:lnTo>
                      <a:pt x="116" y="156"/>
                    </a:lnTo>
                    <a:lnTo>
                      <a:pt x="96" y="136"/>
                    </a:lnTo>
                    <a:lnTo>
                      <a:pt x="76" y="112"/>
                    </a:lnTo>
                    <a:lnTo>
                      <a:pt x="52" y="88"/>
                    </a:lnTo>
                    <a:lnTo>
                      <a:pt x="28" y="60"/>
                    </a:lnTo>
                    <a:lnTo>
                      <a:pt x="0" y="28"/>
                    </a:lnTo>
                    <a:lnTo>
                      <a:pt x="24" y="0"/>
                    </a:lnTo>
                    <a:lnTo>
                      <a:pt x="40" y="16"/>
                    </a:lnTo>
                    <a:lnTo>
                      <a:pt x="56" y="32"/>
                    </a:lnTo>
                    <a:lnTo>
                      <a:pt x="72" y="44"/>
                    </a:lnTo>
                    <a:lnTo>
                      <a:pt x="84" y="56"/>
                    </a:lnTo>
                    <a:lnTo>
                      <a:pt x="96" y="68"/>
                    </a:lnTo>
                    <a:lnTo>
                      <a:pt x="104" y="76"/>
                    </a:lnTo>
                    <a:lnTo>
                      <a:pt x="112" y="84"/>
                    </a:lnTo>
                    <a:lnTo>
                      <a:pt x="120" y="92"/>
                    </a:lnTo>
                    <a:lnTo>
                      <a:pt x="136" y="104"/>
                    </a:lnTo>
                    <a:lnTo>
                      <a:pt x="152" y="116"/>
                    </a:lnTo>
                    <a:lnTo>
                      <a:pt x="168" y="128"/>
                    </a:lnTo>
                    <a:lnTo>
                      <a:pt x="188" y="140"/>
                    </a:lnTo>
                    <a:lnTo>
                      <a:pt x="208" y="156"/>
                    </a:lnTo>
                    <a:lnTo>
                      <a:pt x="232" y="164"/>
                    </a:lnTo>
                    <a:lnTo>
                      <a:pt x="256" y="176"/>
                    </a:lnTo>
                    <a:lnTo>
                      <a:pt x="280" y="184"/>
                    </a:lnTo>
                    <a:lnTo>
                      <a:pt x="304" y="192"/>
                    </a:lnTo>
                    <a:lnTo>
                      <a:pt x="324" y="196"/>
                    </a:lnTo>
                    <a:lnTo>
                      <a:pt x="348" y="204"/>
                    </a:lnTo>
                    <a:lnTo>
                      <a:pt x="372" y="208"/>
                    </a:lnTo>
                    <a:lnTo>
                      <a:pt x="372" y="208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Freeform 133"/>
              <p:cNvSpPr/>
              <p:nvPr/>
            </p:nvSpPr>
            <p:spPr bwMode="auto">
              <a:xfrm>
                <a:off x="14509" y="2787"/>
                <a:ext cx="2076" cy="679"/>
              </a:xfrm>
              <a:custGeom>
                <a:avLst/>
                <a:gdLst>
                  <a:gd name="T0" fmla="*/ 300 w 492"/>
                  <a:gd name="T1" fmla="*/ 60 h 92"/>
                  <a:gd name="T2" fmla="*/ 256 w 492"/>
                  <a:gd name="T3" fmla="*/ 64 h 92"/>
                  <a:gd name="T4" fmla="*/ 216 w 492"/>
                  <a:gd name="T5" fmla="*/ 68 h 92"/>
                  <a:gd name="T6" fmla="*/ 164 w 492"/>
                  <a:gd name="T7" fmla="*/ 76 h 92"/>
                  <a:gd name="T8" fmla="*/ 120 w 492"/>
                  <a:gd name="T9" fmla="*/ 84 h 92"/>
                  <a:gd name="T10" fmla="*/ 92 w 492"/>
                  <a:gd name="T11" fmla="*/ 88 h 92"/>
                  <a:gd name="T12" fmla="*/ 76 w 492"/>
                  <a:gd name="T13" fmla="*/ 88 h 92"/>
                  <a:gd name="T14" fmla="*/ 64 w 492"/>
                  <a:gd name="T15" fmla="*/ 92 h 92"/>
                  <a:gd name="T16" fmla="*/ 56 w 492"/>
                  <a:gd name="T17" fmla="*/ 88 h 92"/>
                  <a:gd name="T18" fmla="*/ 36 w 492"/>
                  <a:gd name="T19" fmla="*/ 84 h 92"/>
                  <a:gd name="T20" fmla="*/ 16 w 492"/>
                  <a:gd name="T21" fmla="*/ 80 h 92"/>
                  <a:gd name="T22" fmla="*/ 0 w 492"/>
                  <a:gd name="T23" fmla="*/ 72 h 92"/>
                  <a:gd name="T24" fmla="*/ 0 w 492"/>
                  <a:gd name="T25" fmla="*/ 64 h 92"/>
                  <a:gd name="T26" fmla="*/ 4 w 492"/>
                  <a:gd name="T27" fmla="*/ 60 h 92"/>
                  <a:gd name="T28" fmla="*/ 16 w 492"/>
                  <a:gd name="T29" fmla="*/ 56 h 92"/>
                  <a:gd name="T30" fmla="*/ 32 w 492"/>
                  <a:gd name="T31" fmla="*/ 56 h 92"/>
                  <a:gd name="T32" fmla="*/ 64 w 492"/>
                  <a:gd name="T33" fmla="*/ 52 h 92"/>
                  <a:gd name="T34" fmla="*/ 128 w 492"/>
                  <a:gd name="T35" fmla="*/ 44 h 92"/>
                  <a:gd name="T36" fmla="*/ 172 w 492"/>
                  <a:gd name="T37" fmla="*/ 40 h 92"/>
                  <a:gd name="T38" fmla="*/ 220 w 492"/>
                  <a:gd name="T39" fmla="*/ 32 h 92"/>
                  <a:gd name="T40" fmla="*/ 244 w 492"/>
                  <a:gd name="T41" fmla="*/ 28 h 92"/>
                  <a:gd name="T42" fmla="*/ 272 w 492"/>
                  <a:gd name="T43" fmla="*/ 24 h 92"/>
                  <a:gd name="T44" fmla="*/ 304 w 492"/>
                  <a:gd name="T45" fmla="*/ 16 h 92"/>
                  <a:gd name="T46" fmla="*/ 340 w 492"/>
                  <a:gd name="T47" fmla="*/ 12 h 92"/>
                  <a:gd name="T48" fmla="*/ 372 w 492"/>
                  <a:gd name="T49" fmla="*/ 8 h 92"/>
                  <a:gd name="T50" fmla="*/ 396 w 492"/>
                  <a:gd name="T51" fmla="*/ 4 h 92"/>
                  <a:gd name="T52" fmla="*/ 420 w 492"/>
                  <a:gd name="T53" fmla="*/ 0 h 92"/>
                  <a:gd name="T54" fmla="*/ 440 w 492"/>
                  <a:gd name="T55" fmla="*/ 0 h 92"/>
                  <a:gd name="T56" fmla="*/ 464 w 492"/>
                  <a:gd name="T57" fmla="*/ 4 h 92"/>
                  <a:gd name="T58" fmla="*/ 480 w 492"/>
                  <a:gd name="T59" fmla="*/ 12 h 92"/>
                  <a:gd name="T60" fmla="*/ 492 w 492"/>
                  <a:gd name="T61" fmla="*/ 24 h 92"/>
                  <a:gd name="T62" fmla="*/ 488 w 492"/>
                  <a:gd name="T63" fmla="*/ 32 h 92"/>
                  <a:gd name="T64" fmla="*/ 480 w 492"/>
                  <a:gd name="T65" fmla="*/ 36 h 92"/>
                  <a:gd name="T66" fmla="*/ 468 w 492"/>
                  <a:gd name="T67" fmla="*/ 40 h 92"/>
                  <a:gd name="T68" fmla="*/ 448 w 492"/>
                  <a:gd name="T69" fmla="*/ 44 h 92"/>
                  <a:gd name="T70" fmla="*/ 400 w 492"/>
                  <a:gd name="T71" fmla="*/ 52 h 92"/>
                  <a:gd name="T72" fmla="*/ 364 w 492"/>
                  <a:gd name="T73" fmla="*/ 52 h 92"/>
                  <a:gd name="T74" fmla="*/ 320 w 492"/>
                  <a:gd name="T75" fmla="*/ 5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2" h="92">
                    <a:moveTo>
                      <a:pt x="320" y="56"/>
                    </a:moveTo>
                    <a:lnTo>
                      <a:pt x="300" y="60"/>
                    </a:lnTo>
                    <a:lnTo>
                      <a:pt x="276" y="60"/>
                    </a:lnTo>
                    <a:lnTo>
                      <a:pt x="256" y="64"/>
                    </a:lnTo>
                    <a:lnTo>
                      <a:pt x="236" y="64"/>
                    </a:lnTo>
                    <a:lnTo>
                      <a:pt x="216" y="68"/>
                    </a:lnTo>
                    <a:lnTo>
                      <a:pt x="192" y="72"/>
                    </a:lnTo>
                    <a:lnTo>
                      <a:pt x="164" y="76"/>
                    </a:lnTo>
                    <a:lnTo>
                      <a:pt x="136" y="80"/>
                    </a:lnTo>
                    <a:lnTo>
                      <a:pt x="120" y="84"/>
                    </a:lnTo>
                    <a:lnTo>
                      <a:pt x="104" y="84"/>
                    </a:lnTo>
                    <a:lnTo>
                      <a:pt x="92" y="88"/>
                    </a:lnTo>
                    <a:lnTo>
                      <a:pt x="84" y="88"/>
                    </a:lnTo>
                    <a:lnTo>
                      <a:pt x="76" y="88"/>
                    </a:lnTo>
                    <a:lnTo>
                      <a:pt x="68" y="88"/>
                    </a:lnTo>
                    <a:lnTo>
                      <a:pt x="64" y="92"/>
                    </a:lnTo>
                    <a:lnTo>
                      <a:pt x="60" y="92"/>
                    </a:lnTo>
                    <a:lnTo>
                      <a:pt x="56" y="88"/>
                    </a:lnTo>
                    <a:lnTo>
                      <a:pt x="48" y="88"/>
                    </a:lnTo>
                    <a:lnTo>
                      <a:pt x="36" y="84"/>
                    </a:lnTo>
                    <a:lnTo>
                      <a:pt x="24" y="80"/>
                    </a:lnTo>
                    <a:lnTo>
                      <a:pt x="16" y="80"/>
                    </a:lnTo>
                    <a:lnTo>
                      <a:pt x="4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44" y="56"/>
                    </a:lnTo>
                    <a:lnTo>
                      <a:pt x="64" y="52"/>
                    </a:lnTo>
                    <a:lnTo>
                      <a:pt x="84" y="52"/>
                    </a:lnTo>
                    <a:lnTo>
                      <a:pt x="128" y="44"/>
                    </a:lnTo>
                    <a:lnTo>
                      <a:pt x="148" y="44"/>
                    </a:lnTo>
                    <a:lnTo>
                      <a:pt x="172" y="40"/>
                    </a:lnTo>
                    <a:lnTo>
                      <a:pt x="212" y="32"/>
                    </a:lnTo>
                    <a:lnTo>
                      <a:pt x="220" y="32"/>
                    </a:lnTo>
                    <a:lnTo>
                      <a:pt x="232" y="28"/>
                    </a:lnTo>
                    <a:lnTo>
                      <a:pt x="244" y="28"/>
                    </a:lnTo>
                    <a:lnTo>
                      <a:pt x="256" y="24"/>
                    </a:lnTo>
                    <a:lnTo>
                      <a:pt x="272" y="24"/>
                    </a:lnTo>
                    <a:lnTo>
                      <a:pt x="288" y="20"/>
                    </a:lnTo>
                    <a:lnTo>
                      <a:pt x="304" y="16"/>
                    </a:lnTo>
                    <a:lnTo>
                      <a:pt x="320" y="16"/>
                    </a:lnTo>
                    <a:lnTo>
                      <a:pt x="340" y="12"/>
                    </a:lnTo>
                    <a:lnTo>
                      <a:pt x="356" y="8"/>
                    </a:lnTo>
                    <a:lnTo>
                      <a:pt x="372" y="8"/>
                    </a:lnTo>
                    <a:lnTo>
                      <a:pt x="384" y="4"/>
                    </a:lnTo>
                    <a:lnTo>
                      <a:pt x="396" y="4"/>
                    </a:lnTo>
                    <a:lnTo>
                      <a:pt x="408" y="0"/>
                    </a:lnTo>
                    <a:lnTo>
                      <a:pt x="420" y="0"/>
                    </a:lnTo>
                    <a:lnTo>
                      <a:pt x="428" y="0"/>
                    </a:lnTo>
                    <a:lnTo>
                      <a:pt x="440" y="0"/>
                    </a:lnTo>
                    <a:lnTo>
                      <a:pt x="452" y="0"/>
                    </a:lnTo>
                    <a:lnTo>
                      <a:pt x="464" y="4"/>
                    </a:lnTo>
                    <a:lnTo>
                      <a:pt x="472" y="8"/>
                    </a:lnTo>
                    <a:lnTo>
                      <a:pt x="480" y="12"/>
                    </a:lnTo>
                    <a:lnTo>
                      <a:pt x="488" y="16"/>
                    </a:lnTo>
                    <a:lnTo>
                      <a:pt x="492" y="24"/>
                    </a:lnTo>
                    <a:lnTo>
                      <a:pt x="492" y="28"/>
                    </a:lnTo>
                    <a:lnTo>
                      <a:pt x="488" y="32"/>
                    </a:lnTo>
                    <a:lnTo>
                      <a:pt x="484" y="36"/>
                    </a:lnTo>
                    <a:lnTo>
                      <a:pt x="480" y="36"/>
                    </a:lnTo>
                    <a:lnTo>
                      <a:pt x="476" y="40"/>
                    </a:lnTo>
                    <a:lnTo>
                      <a:pt x="468" y="40"/>
                    </a:lnTo>
                    <a:lnTo>
                      <a:pt x="464" y="40"/>
                    </a:lnTo>
                    <a:lnTo>
                      <a:pt x="448" y="44"/>
                    </a:lnTo>
                    <a:lnTo>
                      <a:pt x="432" y="48"/>
                    </a:lnTo>
                    <a:lnTo>
                      <a:pt x="400" y="52"/>
                    </a:lnTo>
                    <a:lnTo>
                      <a:pt x="384" y="52"/>
                    </a:lnTo>
                    <a:lnTo>
                      <a:pt x="364" y="52"/>
                    </a:lnTo>
                    <a:lnTo>
                      <a:pt x="344" y="56"/>
                    </a:lnTo>
                    <a:lnTo>
                      <a:pt x="320" y="56"/>
                    </a:lnTo>
                    <a:lnTo>
                      <a:pt x="320" y="56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Freeform 133"/>
              <p:cNvSpPr/>
              <p:nvPr/>
            </p:nvSpPr>
            <p:spPr bwMode="auto">
              <a:xfrm>
                <a:off x="14061" y="3629"/>
                <a:ext cx="2984" cy="679"/>
              </a:xfrm>
              <a:custGeom>
                <a:avLst/>
                <a:gdLst>
                  <a:gd name="T0" fmla="*/ 300 w 492"/>
                  <a:gd name="T1" fmla="*/ 60 h 92"/>
                  <a:gd name="T2" fmla="*/ 256 w 492"/>
                  <a:gd name="T3" fmla="*/ 64 h 92"/>
                  <a:gd name="T4" fmla="*/ 216 w 492"/>
                  <a:gd name="T5" fmla="*/ 68 h 92"/>
                  <a:gd name="T6" fmla="*/ 164 w 492"/>
                  <a:gd name="T7" fmla="*/ 76 h 92"/>
                  <a:gd name="T8" fmla="*/ 120 w 492"/>
                  <a:gd name="T9" fmla="*/ 84 h 92"/>
                  <a:gd name="T10" fmla="*/ 92 w 492"/>
                  <a:gd name="T11" fmla="*/ 88 h 92"/>
                  <a:gd name="T12" fmla="*/ 76 w 492"/>
                  <a:gd name="T13" fmla="*/ 88 h 92"/>
                  <a:gd name="T14" fmla="*/ 64 w 492"/>
                  <a:gd name="T15" fmla="*/ 92 h 92"/>
                  <a:gd name="T16" fmla="*/ 56 w 492"/>
                  <a:gd name="T17" fmla="*/ 88 h 92"/>
                  <a:gd name="T18" fmla="*/ 36 w 492"/>
                  <a:gd name="T19" fmla="*/ 84 h 92"/>
                  <a:gd name="T20" fmla="*/ 16 w 492"/>
                  <a:gd name="T21" fmla="*/ 80 h 92"/>
                  <a:gd name="T22" fmla="*/ 0 w 492"/>
                  <a:gd name="T23" fmla="*/ 72 h 92"/>
                  <a:gd name="T24" fmla="*/ 0 w 492"/>
                  <a:gd name="T25" fmla="*/ 64 h 92"/>
                  <a:gd name="T26" fmla="*/ 4 w 492"/>
                  <a:gd name="T27" fmla="*/ 60 h 92"/>
                  <a:gd name="T28" fmla="*/ 16 w 492"/>
                  <a:gd name="T29" fmla="*/ 56 h 92"/>
                  <a:gd name="T30" fmla="*/ 32 w 492"/>
                  <a:gd name="T31" fmla="*/ 56 h 92"/>
                  <a:gd name="T32" fmla="*/ 64 w 492"/>
                  <a:gd name="T33" fmla="*/ 52 h 92"/>
                  <a:gd name="T34" fmla="*/ 128 w 492"/>
                  <a:gd name="T35" fmla="*/ 44 h 92"/>
                  <a:gd name="T36" fmla="*/ 172 w 492"/>
                  <a:gd name="T37" fmla="*/ 40 h 92"/>
                  <a:gd name="T38" fmla="*/ 220 w 492"/>
                  <a:gd name="T39" fmla="*/ 32 h 92"/>
                  <a:gd name="T40" fmla="*/ 244 w 492"/>
                  <a:gd name="T41" fmla="*/ 28 h 92"/>
                  <a:gd name="T42" fmla="*/ 272 w 492"/>
                  <a:gd name="T43" fmla="*/ 24 h 92"/>
                  <a:gd name="T44" fmla="*/ 304 w 492"/>
                  <a:gd name="T45" fmla="*/ 16 h 92"/>
                  <a:gd name="T46" fmla="*/ 340 w 492"/>
                  <a:gd name="T47" fmla="*/ 12 h 92"/>
                  <a:gd name="T48" fmla="*/ 372 w 492"/>
                  <a:gd name="T49" fmla="*/ 8 h 92"/>
                  <a:gd name="T50" fmla="*/ 396 w 492"/>
                  <a:gd name="T51" fmla="*/ 4 h 92"/>
                  <a:gd name="T52" fmla="*/ 420 w 492"/>
                  <a:gd name="T53" fmla="*/ 0 h 92"/>
                  <a:gd name="T54" fmla="*/ 440 w 492"/>
                  <a:gd name="T55" fmla="*/ 0 h 92"/>
                  <a:gd name="T56" fmla="*/ 464 w 492"/>
                  <a:gd name="T57" fmla="*/ 4 h 92"/>
                  <a:gd name="T58" fmla="*/ 480 w 492"/>
                  <a:gd name="T59" fmla="*/ 12 h 92"/>
                  <a:gd name="T60" fmla="*/ 492 w 492"/>
                  <a:gd name="T61" fmla="*/ 24 h 92"/>
                  <a:gd name="T62" fmla="*/ 488 w 492"/>
                  <a:gd name="T63" fmla="*/ 32 h 92"/>
                  <a:gd name="T64" fmla="*/ 480 w 492"/>
                  <a:gd name="T65" fmla="*/ 36 h 92"/>
                  <a:gd name="T66" fmla="*/ 468 w 492"/>
                  <a:gd name="T67" fmla="*/ 40 h 92"/>
                  <a:gd name="T68" fmla="*/ 448 w 492"/>
                  <a:gd name="T69" fmla="*/ 44 h 92"/>
                  <a:gd name="T70" fmla="*/ 400 w 492"/>
                  <a:gd name="T71" fmla="*/ 52 h 92"/>
                  <a:gd name="T72" fmla="*/ 364 w 492"/>
                  <a:gd name="T73" fmla="*/ 52 h 92"/>
                  <a:gd name="T74" fmla="*/ 320 w 492"/>
                  <a:gd name="T75" fmla="*/ 5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2" h="92">
                    <a:moveTo>
                      <a:pt x="320" y="56"/>
                    </a:moveTo>
                    <a:lnTo>
                      <a:pt x="300" y="60"/>
                    </a:lnTo>
                    <a:lnTo>
                      <a:pt x="276" y="60"/>
                    </a:lnTo>
                    <a:lnTo>
                      <a:pt x="256" y="64"/>
                    </a:lnTo>
                    <a:lnTo>
                      <a:pt x="236" y="64"/>
                    </a:lnTo>
                    <a:lnTo>
                      <a:pt x="216" y="68"/>
                    </a:lnTo>
                    <a:lnTo>
                      <a:pt x="192" y="72"/>
                    </a:lnTo>
                    <a:lnTo>
                      <a:pt x="164" y="76"/>
                    </a:lnTo>
                    <a:lnTo>
                      <a:pt x="136" y="80"/>
                    </a:lnTo>
                    <a:lnTo>
                      <a:pt x="120" y="84"/>
                    </a:lnTo>
                    <a:lnTo>
                      <a:pt x="104" y="84"/>
                    </a:lnTo>
                    <a:lnTo>
                      <a:pt x="92" y="88"/>
                    </a:lnTo>
                    <a:lnTo>
                      <a:pt x="84" y="88"/>
                    </a:lnTo>
                    <a:lnTo>
                      <a:pt x="76" y="88"/>
                    </a:lnTo>
                    <a:lnTo>
                      <a:pt x="68" y="88"/>
                    </a:lnTo>
                    <a:lnTo>
                      <a:pt x="64" y="92"/>
                    </a:lnTo>
                    <a:lnTo>
                      <a:pt x="60" y="92"/>
                    </a:lnTo>
                    <a:lnTo>
                      <a:pt x="56" y="88"/>
                    </a:lnTo>
                    <a:lnTo>
                      <a:pt x="48" y="88"/>
                    </a:lnTo>
                    <a:lnTo>
                      <a:pt x="36" y="84"/>
                    </a:lnTo>
                    <a:lnTo>
                      <a:pt x="24" y="80"/>
                    </a:lnTo>
                    <a:lnTo>
                      <a:pt x="16" y="80"/>
                    </a:lnTo>
                    <a:lnTo>
                      <a:pt x="4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44" y="56"/>
                    </a:lnTo>
                    <a:lnTo>
                      <a:pt x="64" y="52"/>
                    </a:lnTo>
                    <a:lnTo>
                      <a:pt x="84" y="52"/>
                    </a:lnTo>
                    <a:lnTo>
                      <a:pt x="128" y="44"/>
                    </a:lnTo>
                    <a:lnTo>
                      <a:pt x="148" y="44"/>
                    </a:lnTo>
                    <a:lnTo>
                      <a:pt x="172" y="40"/>
                    </a:lnTo>
                    <a:lnTo>
                      <a:pt x="212" y="32"/>
                    </a:lnTo>
                    <a:lnTo>
                      <a:pt x="220" y="32"/>
                    </a:lnTo>
                    <a:lnTo>
                      <a:pt x="232" y="28"/>
                    </a:lnTo>
                    <a:lnTo>
                      <a:pt x="244" y="28"/>
                    </a:lnTo>
                    <a:lnTo>
                      <a:pt x="256" y="24"/>
                    </a:lnTo>
                    <a:lnTo>
                      <a:pt x="272" y="24"/>
                    </a:lnTo>
                    <a:lnTo>
                      <a:pt x="288" y="20"/>
                    </a:lnTo>
                    <a:lnTo>
                      <a:pt x="304" y="16"/>
                    </a:lnTo>
                    <a:lnTo>
                      <a:pt x="320" y="16"/>
                    </a:lnTo>
                    <a:lnTo>
                      <a:pt x="340" y="12"/>
                    </a:lnTo>
                    <a:lnTo>
                      <a:pt x="356" y="8"/>
                    </a:lnTo>
                    <a:lnTo>
                      <a:pt x="372" y="8"/>
                    </a:lnTo>
                    <a:lnTo>
                      <a:pt x="384" y="4"/>
                    </a:lnTo>
                    <a:lnTo>
                      <a:pt x="396" y="4"/>
                    </a:lnTo>
                    <a:lnTo>
                      <a:pt x="408" y="0"/>
                    </a:lnTo>
                    <a:lnTo>
                      <a:pt x="420" y="0"/>
                    </a:lnTo>
                    <a:lnTo>
                      <a:pt x="428" y="0"/>
                    </a:lnTo>
                    <a:lnTo>
                      <a:pt x="440" y="0"/>
                    </a:lnTo>
                    <a:lnTo>
                      <a:pt x="452" y="0"/>
                    </a:lnTo>
                    <a:lnTo>
                      <a:pt x="464" y="4"/>
                    </a:lnTo>
                    <a:lnTo>
                      <a:pt x="472" y="8"/>
                    </a:lnTo>
                    <a:lnTo>
                      <a:pt x="480" y="12"/>
                    </a:lnTo>
                    <a:lnTo>
                      <a:pt x="488" y="16"/>
                    </a:lnTo>
                    <a:lnTo>
                      <a:pt x="492" y="24"/>
                    </a:lnTo>
                    <a:lnTo>
                      <a:pt x="492" y="28"/>
                    </a:lnTo>
                    <a:lnTo>
                      <a:pt x="488" y="32"/>
                    </a:lnTo>
                    <a:lnTo>
                      <a:pt x="484" y="36"/>
                    </a:lnTo>
                    <a:lnTo>
                      <a:pt x="480" y="36"/>
                    </a:lnTo>
                    <a:lnTo>
                      <a:pt x="476" y="40"/>
                    </a:lnTo>
                    <a:lnTo>
                      <a:pt x="468" y="40"/>
                    </a:lnTo>
                    <a:lnTo>
                      <a:pt x="464" y="40"/>
                    </a:lnTo>
                    <a:lnTo>
                      <a:pt x="448" y="44"/>
                    </a:lnTo>
                    <a:lnTo>
                      <a:pt x="432" y="48"/>
                    </a:lnTo>
                    <a:lnTo>
                      <a:pt x="400" y="52"/>
                    </a:lnTo>
                    <a:lnTo>
                      <a:pt x="384" y="52"/>
                    </a:lnTo>
                    <a:lnTo>
                      <a:pt x="364" y="52"/>
                    </a:lnTo>
                    <a:lnTo>
                      <a:pt x="344" y="56"/>
                    </a:lnTo>
                    <a:lnTo>
                      <a:pt x="320" y="56"/>
                    </a:lnTo>
                    <a:lnTo>
                      <a:pt x="320" y="56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5" y="4827270"/>
            <a:ext cx="1752600" cy="1552575"/>
          </a:xfrm>
          <a:prstGeom prst="rect">
            <a:avLst/>
          </a:prstGeom>
        </p:spPr>
      </p:pic>
      <p:sp>
        <p:nvSpPr>
          <p:cNvPr id="57" name="Freeform 134"/>
          <p:cNvSpPr/>
          <p:nvPr/>
        </p:nvSpPr>
        <p:spPr bwMode="auto">
          <a:xfrm>
            <a:off x="556895" y="4658995"/>
            <a:ext cx="788670" cy="1694815"/>
          </a:xfrm>
          <a:custGeom>
            <a:avLst/>
            <a:gdLst>
              <a:gd name="T0" fmla="*/ 236 w 292"/>
              <a:gd name="T1" fmla="*/ 328 h 464"/>
              <a:gd name="T2" fmla="*/ 204 w 292"/>
              <a:gd name="T3" fmla="*/ 364 h 464"/>
              <a:gd name="T4" fmla="*/ 160 w 292"/>
              <a:gd name="T5" fmla="*/ 400 h 464"/>
              <a:gd name="T6" fmla="*/ 104 w 292"/>
              <a:gd name="T7" fmla="*/ 432 h 464"/>
              <a:gd name="T8" fmla="*/ 56 w 292"/>
              <a:gd name="T9" fmla="*/ 452 h 464"/>
              <a:gd name="T10" fmla="*/ 32 w 292"/>
              <a:gd name="T11" fmla="*/ 460 h 464"/>
              <a:gd name="T12" fmla="*/ 12 w 292"/>
              <a:gd name="T13" fmla="*/ 464 h 464"/>
              <a:gd name="T14" fmla="*/ 0 w 292"/>
              <a:gd name="T15" fmla="*/ 464 h 464"/>
              <a:gd name="T16" fmla="*/ 0 w 292"/>
              <a:gd name="T17" fmla="*/ 460 h 464"/>
              <a:gd name="T18" fmla="*/ 0 w 292"/>
              <a:gd name="T19" fmla="*/ 452 h 464"/>
              <a:gd name="T20" fmla="*/ 8 w 292"/>
              <a:gd name="T21" fmla="*/ 448 h 464"/>
              <a:gd name="T22" fmla="*/ 20 w 292"/>
              <a:gd name="T23" fmla="*/ 440 h 464"/>
              <a:gd name="T24" fmla="*/ 48 w 292"/>
              <a:gd name="T25" fmla="*/ 424 h 464"/>
              <a:gd name="T26" fmla="*/ 92 w 292"/>
              <a:gd name="T27" fmla="*/ 400 h 464"/>
              <a:gd name="T28" fmla="*/ 136 w 292"/>
              <a:gd name="T29" fmla="*/ 364 h 464"/>
              <a:gd name="T30" fmla="*/ 176 w 292"/>
              <a:gd name="T31" fmla="*/ 328 h 464"/>
              <a:gd name="T32" fmla="*/ 188 w 292"/>
              <a:gd name="T33" fmla="*/ 308 h 464"/>
              <a:gd name="T34" fmla="*/ 208 w 292"/>
              <a:gd name="T35" fmla="*/ 260 h 464"/>
              <a:gd name="T36" fmla="*/ 216 w 292"/>
              <a:gd name="T37" fmla="*/ 208 h 464"/>
              <a:gd name="T38" fmla="*/ 220 w 292"/>
              <a:gd name="T39" fmla="*/ 148 h 464"/>
              <a:gd name="T40" fmla="*/ 220 w 292"/>
              <a:gd name="T41" fmla="*/ 96 h 464"/>
              <a:gd name="T42" fmla="*/ 216 w 292"/>
              <a:gd name="T43" fmla="*/ 72 h 464"/>
              <a:gd name="T44" fmla="*/ 216 w 292"/>
              <a:gd name="T45" fmla="*/ 52 h 464"/>
              <a:gd name="T46" fmla="*/ 212 w 292"/>
              <a:gd name="T47" fmla="*/ 40 h 464"/>
              <a:gd name="T48" fmla="*/ 204 w 292"/>
              <a:gd name="T49" fmla="*/ 32 h 464"/>
              <a:gd name="T50" fmla="*/ 196 w 292"/>
              <a:gd name="T51" fmla="*/ 20 h 464"/>
              <a:gd name="T52" fmla="*/ 196 w 292"/>
              <a:gd name="T53" fmla="*/ 8 h 464"/>
              <a:gd name="T54" fmla="*/ 208 w 292"/>
              <a:gd name="T55" fmla="*/ 4 h 464"/>
              <a:gd name="T56" fmla="*/ 228 w 292"/>
              <a:gd name="T57" fmla="*/ 4 h 464"/>
              <a:gd name="T58" fmla="*/ 268 w 292"/>
              <a:gd name="T59" fmla="*/ 16 h 464"/>
              <a:gd name="T60" fmla="*/ 284 w 292"/>
              <a:gd name="T61" fmla="*/ 20 h 464"/>
              <a:gd name="T62" fmla="*/ 288 w 292"/>
              <a:gd name="T63" fmla="*/ 28 h 464"/>
              <a:gd name="T64" fmla="*/ 288 w 292"/>
              <a:gd name="T65" fmla="*/ 52 h 464"/>
              <a:gd name="T66" fmla="*/ 284 w 292"/>
              <a:gd name="T67" fmla="*/ 72 h 464"/>
              <a:gd name="T68" fmla="*/ 284 w 292"/>
              <a:gd name="T69" fmla="*/ 108 h 464"/>
              <a:gd name="T70" fmla="*/ 280 w 292"/>
              <a:gd name="T71" fmla="*/ 152 h 464"/>
              <a:gd name="T72" fmla="*/ 276 w 292"/>
              <a:gd name="T73" fmla="*/ 204 h 464"/>
              <a:gd name="T74" fmla="*/ 268 w 292"/>
              <a:gd name="T75" fmla="*/ 260 h 464"/>
              <a:gd name="T76" fmla="*/ 248 w 292"/>
              <a:gd name="T77" fmla="*/ 308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2" h="464">
                <a:moveTo>
                  <a:pt x="248" y="308"/>
                </a:moveTo>
                <a:lnTo>
                  <a:pt x="236" y="328"/>
                </a:lnTo>
                <a:lnTo>
                  <a:pt x="224" y="344"/>
                </a:lnTo>
                <a:lnTo>
                  <a:pt x="204" y="364"/>
                </a:lnTo>
                <a:lnTo>
                  <a:pt x="184" y="384"/>
                </a:lnTo>
                <a:lnTo>
                  <a:pt x="160" y="400"/>
                </a:lnTo>
                <a:lnTo>
                  <a:pt x="136" y="416"/>
                </a:lnTo>
                <a:lnTo>
                  <a:pt x="104" y="432"/>
                </a:lnTo>
                <a:lnTo>
                  <a:pt x="72" y="444"/>
                </a:lnTo>
                <a:lnTo>
                  <a:pt x="56" y="452"/>
                </a:lnTo>
                <a:lnTo>
                  <a:pt x="44" y="456"/>
                </a:lnTo>
                <a:lnTo>
                  <a:pt x="32" y="460"/>
                </a:lnTo>
                <a:lnTo>
                  <a:pt x="20" y="464"/>
                </a:lnTo>
                <a:lnTo>
                  <a:pt x="12" y="464"/>
                </a:lnTo>
                <a:lnTo>
                  <a:pt x="4" y="464"/>
                </a:lnTo>
                <a:lnTo>
                  <a:pt x="0" y="464"/>
                </a:lnTo>
                <a:lnTo>
                  <a:pt x="0" y="460"/>
                </a:lnTo>
                <a:lnTo>
                  <a:pt x="0" y="460"/>
                </a:lnTo>
                <a:lnTo>
                  <a:pt x="0" y="456"/>
                </a:lnTo>
                <a:lnTo>
                  <a:pt x="0" y="452"/>
                </a:lnTo>
                <a:lnTo>
                  <a:pt x="4" y="448"/>
                </a:lnTo>
                <a:lnTo>
                  <a:pt x="8" y="448"/>
                </a:lnTo>
                <a:lnTo>
                  <a:pt x="16" y="444"/>
                </a:lnTo>
                <a:lnTo>
                  <a:pt x="20" y="440"/>
                </a:lnTo>
                <a:lnTo>
                  <a:pt x="28" y="436"/>
                </a:lnTo>
                <a:lnTo>
                  <a:pt x="48" y="424"/>
                </a:lnTo>
                <a:lnTo>
                  <a:pt x="68" y="412"/>
                </a:lnTo>
                <a:lnTo>
                  <a:pt x="92" y="400"/>
                </a:lnTo>
                <a:lnTo>
                  <a:pt x="116" y="384"/>
                </a:lnTo>
                <a:lnTo>
                  <a:pt x="136" y="364"/>
                </a:lnTo>
                <a:lnTo>
                  <a:pt x="156" y="348"/>
                </a:lnTo>
                <a:lnTo>
                  <a:pt x="176" y="328"/>
                </a:lnTo>
                <a:lnTo>
                  <a:pt x="180" y="316"/>
                </a:lnTo>
                <a:lnTo>
                  <a:pt x="188" y="308"/>
                </a:lnTo>
                <a:lnTo>
                  <a:pt x="196" y="284"/>
                </a:lnTo>
                <a:lnTo>
                  <a:pt x="208" y="260"/>
                </a:lnTo>
                <a:lnTo>
                  <a:pt x="212" y="236"/>
                </a:lnTo>
                <a:lnTo>
                  <a:pt x="216" y="208"/>
                </a:lnTo>
                <a:lnTo>
                  <a:pt x="220" y="180"/>
                </a:lnTo>
                <a:lnTo>
                  <a:pt x="220" y="148"/>
                </a:lnTo>
                <a:lnTo>
                  <a:pt x="220" y="124"/>
                </a:lnTo>
                <a:lnTo>
                  <a:pt x="220" y="96"/>
                </a:lnTo>
                <a:lnTo>
                  <a:pt x="220" y="84"/>
                </a:lnTo>
                <a:lnTo>
                  <a:pt x="216" y="72"/>
                </a:lnTo>
                <a:lnTo>
                  <a:pt x="216" y="60"/>
                </a:lnTo>
                <a:lnTo>
                  <a:pt x="216" y="52"/>
                </a:lnTo>
                <a:lnTo>
                  <a:pt x="212" y="44"/>
                </a:lnTo>
                <a:lnTo>
                  <a:pt x="212" y="40"/>
                </a:lnTo>
                <a:lnTo>
                  <a:pt x="208" y="32"/>
                </a:lnTo>
                <a:lnTo>
                  <a:pt x="204" y="32"/>
                </a:lnTo>
                <a:lnTo>
                  <a:pt x="200" y="24"/>
                </a:lnTo>
                <a:lnTo>
                  <a:pt x="196" y="20"/>
                </a:lnTo>
                <a:lnTo>
                  <a:pt x="196" y="12"/>
                </a:lnTo>
                <a:lnTo>
                  <a:pt x="196" y="8"/>
                </a:lnTo>
                <a:lnTo>
                  <a:pt x="200" y="4"/>
                </a:lnTo>
                <a:lnTo>
                  <a:pt x="208" y="4"/>
                </a:lnTo>
                <a:lnTo>
                  <a:pt x="216" y="0"/>
                </a:lnTo>
                <a:lnTo>
                  <a:pt x="228" y="4"/>
                </a:lnTo>
                <a:lnTo>
                  <a:pt x="248" y="8"/>
                </a:lnTo>
                <a:lnTo>
                  <a:pt x="268" y="16"/>
                </a:lnTo>
                <a:lnTo>
                  <a:pt x="276" y="16"/>
                </a:lnTo>
                <a:lnTo>
                  <a:pt x="284" y="20"/>
                </a:lnTo>
                <a:lnTo>
                  <a:pt x="288" y="24"/>
                </a:lnTo>
                <a:lnTo>
                  <a:pt x="288" y="28"/>
                </a:lnTo>
                <a:lnTo>
                  <a:pt x="292" y="40"/>
                </a:lnTo>
                <a:lnTo>
                  <a:pt x="288" y="52"/>
                </a:lnTo>
                <a:lnTo>
                  <a:pt x="288" y="60"/>
                </a:lnTo>
                <a:lnTo>
                  <a:pt x="284" y="72"/>
                </a:lnTo>
                <a:lnTo>
                  <a:pt x="284" y="88"/>
                </a:lnTo>
                <a:lnTo>
                  <a:pt x="284" y="108"/>
                </a:lnTo>
                <a:lnTo>
                  <a:pt x="280" y="128"/>
                </a:lnTo>
                <a:lnTo>
                  <a:pt x="280" y="152"/>
                </a:lnTo>
                <a:lnTo>
                  <a:pt x="276" y="176"/>
                </a:lnTo>
                <a:lnTo>
                  <a:pt x="276" y="204"/>
                </a:lnTo>
                <a:lnTo>
                  <a:pt x="272" y="232"/>
                </a:lnTo>
                <a:lnTo>
                  <a:pt x="268" y="260"/>
                </a:lnTo>
                <a:lnTo>
                  <a:pt x="260" y="284"/>
                </a:lnTo>
                <a:lnTo>
                  <a:pt x="248" y="308"/>
                </a:lnTo>
                <a:lnTo>
                  <a:pt x="248" y="30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135"/>
          <p:cNvSpPr/>
          <p:nvPr/>
        </p:nvSpPr>
        <p:spPr bwMode="auto">
          <a:xfrm>
            <a:off x="1172845" y="5577205"/>
            <a:ext cx="1134110" cy="802005"/>
          </a:xfrm>
          <a:custGeom>
            <a:avLst/>
            <a:gdLst>
              <a:gd name="T0" fmla="*/ 372 w 420"/>
              <a:gd name="T1" fmla="*/ 208 h 244"/>
              <a:gd name="T2" fmla="*/ 384 w 420"/>
              <a:gd name="T3" fmla="*/ 208 h 244"/>
              <a:gd name="T4" fmla="*/ 392 w 420"/>
              <a:gd name="T5" fmla="*/ 212 h 244"/>
              <a:gd name="T6" fmla="*/ 400 w 420"/>
              <a:gd name="T7" fmla="*/ 212 h 244"/>
              <a:gd name="T8" fmla="*/ 408 w 420"/>
              <a:gd name="T9" fmla="*/ 216 h 244"/>
              <a:gd name="T10" fmla="*/ 412 w 420"/>
              <a:gd name="T11" fmla="*/ 216 h 244"/>
              <a:gd name="T12" fmla="*/ 416 w 420"/>
              <a:gd name="T13" fmla="*/ 220 h 244"/>
              <a:gd name="T14" fmla="*/ 420 w 420"/>
              <a:gd name="T15" fmla="*/ 220 h 244"/>
              <a:gd name="T16" fmla="*/ 420 w 420"/>
              <a:gd name="T17" fmla="*/ 224 h 244"/>
              <a:gd name="T18" fmla="*/ 420 w 420"/>
              <a:gd name="T19" fmla="*/ 228 h 244"/>
              <a:gd name="T20" fmla="*/ 416 w 420"/>
              <a:gd name="T21" fmla="*/ 228 h 244"/>
              <a:gd name="T22" fmla="*/ 412 w 420"/>
              <a:gd name="T23" fmla="*/ 232 h 244"/>
              <a:gd name="T24" fmla="*/ 408 w 420"/>
              <a:gd name="T25" fmla="*/ 232 h 244"/>
              <a:gd name="T26" fmla="*/ 400 w 420"/>
              <a:gd name="T27" fmla="*/ 236 h 244"/>
              <a:gd name="T28" fmla="*/ 388 w 420"/>
              <a:gd name="T29" fmla="*/ 236 h 244"/>
              <a:gd name="T30" fmla="*/ 380 w 420"/>
              <a:gd name="T31" fmla="*/ 240 h 244"/>
              <a:gd name="T32" fmla="*/ 368 w 420"/>
              <a:gd name="T33" fmla="*/ 240 h 244"/>
              <a:gd name="T34" fmla="*/ 340 w 420"/>
              <a:gd name="T35" fmla="*/ 240 h 244"/>
              <a:gd name="T36" fmla="*/ 312 w 420"/>
              <a:gd name="T37" fmla="*/ 244 h 244"/>
              <a:gd name="T38" fmla="*/ 288 w 420"/>
              <a:gd name="T39" fmla="*/ 244 h 244"/>
              <a:gd name="T40" fmla="*/ 264 w 420"/>
              <a:gd name="T41" fmla="*/ 244 h 244"/>
              <a:gd name="T42" fmla="*/ 240 w 420"/>
              <a:gd name="T43" fmla="*/ 240 h 244"/>
              <a:gd name="T44" fmla="*/ 232 w 420"/>
              <a:gd name="T45" fmla="*/ 240 h 244"/>
              <a:gd name="T46" fmla="*/ 224 w 420"/>
              <a:gd name="T47" fmla="*/ 240 h 244"/>
              <a:gd name="T48" fmla="*/ 216 w 420"/>
              <a:gd name="T49" fmla="*/ 240 h 244"/>
              <a:gd name="T50" fmla="*/ 208 w 420"/>
              <a:gd name="T51" fmla="*/ 240 h 244"/>
              <a:gd name="T52" fmla="*/ 204 w 420"/>
              <a:gd name="T53" fmla="*/ 236 h 244"/>
              <a:gd name="T54" fmla="*/ 200 w 420"/>
              <a:gd name="T55" fmla="*/ 236 h 244"/>
              <a:gd name="T56" fmla="*/ 188 w 420"/>
              <a:gd name="T57" fmla="*/ 228 h 244"/>
              <a:gd name="T58" fmla="*/ 176 w 420"/>
              <a:gd name="T59" fmla="*/ 220 h 244"/>
              <a:gd name="T60" fmla="*/ 164 w 420"/>
              <a:gd name="T61" fmla="*/ 208 h 244"/>
              <a:gd name="T62" fmla="*/ 148 w 420"/>
              <a:gd name="T63" fmla="*/ 192 h 244"/>
              <a:gd name="T64" fmla="*/ 140 w 420"/>
              <a:gd name="T65" fmla="*/ 184 h 244"/>
              <a:gd name="T66" fmla="*/ 128 w 420"/>
              <a:gd name="T67" fmla="*/ 172 h 244"/>
              <a:gd name="T68" fmla="*/ 116 w 420"/>
              <a:gd name="T69" fmla="*/ 156 h 244"/>
              <a:gd name="T70" fmla="*/ 96 w 420"/>
              <a:gd name="T71" fmla="*/ 136 h 244"/>
              <a:gd name="T72" fmla="*/ 76 w 420"/>
              <a:gd name="T73" fmla="*/ 112 h 244"/>
              <a:gd name="T74" fmla="*/ 52 w 420"/>
              <a:gd name="T75" fmla="*/ 88 h 244"/>
              <a:gd name="T76" fmla="*/ 28 w 420"/>
              <a:gd name="T77" fmla="*/ 60 h 244"/>
              <a:gd name="T78" fmla="*/ 0 w 420"/>
              <a:gd name="T79" fmla="*/ 28 h 244"/>
              <a:gd name="T80" fmla="*/ 24 w 420"/>
              <a:gd name="T81" fmla="*/ 0 h 244"/>
              <a:gd name="T82" fmla="*/ 40 w 420"/>
              <a:gd name="T83" fmla="*/ 16 h 244"/>
              <a:gd name="T84" fmla="*/ 56 w 420"/>
              <a:gd name="T85" fmla="*/ 32 h 244"/>
              <a:gd name="T86" fmla="*/ 72 w 420"/>
              <a:gd name="T87" fmla="*/ 44 h 244"/>
              <a:gd name="T88" fmla="*/ 84 w 420"/>
              <a:gd name="T89" fmla="*/ 56 h 244"/>
              <a:gd name="T90" fmla="*/ 96 w 420"/>
              <a:gd name="T91" fmla="*/ 68 h 244"/>
              <a:gd name="T92" fmla="*/ 104 w 420"/>
              <a:gd name="T93" fmla="*/ 76 h 244"/>
              <a:gd name="T94" fmla="*/ 112 w 420"/>
              <a:gd name="T95" fmla="*/ 84 h 244"/>
              <a:gd name="T96" fmla="*/ 120 w 420"/>
              <a:gd name="T97" fmla="*/ 92 h 244"/>
              <a:gd name="T98" fmla="*/ 136 w 420"/>
              <a:gd name="T99" fmla="*/ 104 h 244"/>
              <a:gd name="T100" fmla="*/ 152 w 420"/>
              <a:gd name="T101" fmla="*/ 116 h 244"/>
              <a:gd name="T102" fmla="*/ 168 w 420"/>
              <a:gd name="T103" fmla="*/ 128 h 244"/>
              <a:gd name="T104" fmla="*/ 188 w 420"/>
              <a:gd name="T105" fmla="*/ 140 h 244"/>
              <a:gd name="T106" fmla="*/ 208 w 420"/>
              <a:gd name="T107" fmla="*/ 156 h 244"/>
              <a:gd name="T108" fmla="*/ 232 w 420"/>
              <a:gd name="T109" fmla="*/ 164 h 244"/>
              <a:gd name="T110" fmla="*/ 256 w 420"/>
              <a:gd name="T111" fmla="*/ 176 h 244"/>
              <a:gd name="T112" fmla="*/ 280 w 420"/>
              <a:gd name="T113" fmla="*/ 184 h 244"/>
              <a:gd name="T114" fmla="*/ 304 w 420"/>
              <a:gd name="T115" fmla="*/ 192 h 244"/>
              <a:gd name="T116" fmla="*/ 324 w 420"/>
              <a:gd name="T117" fmla="*/ 196 h 244"/>
              <a:gd name="T118" fmla="*/ 348 w 420"/>
              <a:gd name="T119" fmla="*/ 204 h 244"/>
              <a:gd name="T120" fmla="*/ 372 w 420"/>
              <a:gd name="T121" fmla="*/ 208 h 244"/>
              <a:gd name="T122" fmla="*/ 372 w 420"/>
              <a:gd name="T123" fmla="*/ 20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0" h="244">
                <a:moveTo>
                  <a:pt x="372" y="208"/>
                </a:moveTo>
                <a:lnTo>
                  <a:pt x="384" y="208"/>
                </a:lnTo>
                <a:lnTo>
                  <a:pt x="392" y="212"/>
                </a:lnTo>
                <a:lnTo>
                  <a:pt x="400" y="212"/>
                </a:lnTo>
                <a:lnTo>
                  <a:pt x="408" y="216"/>
                </a:lnTo>
                <a:lnTo>
                  <a:pt x="412" y="216"/>
                </a:lnTo>
                <a:lnTo>
                  <a:pt x="416" y="220"/>
                </a:lnTo>
                <a:lnTo>
                  <a:pt x="420" y="220"/>
                </a:lnTo>
                <a:lnTo>
                  <a:pt x="420" y="224"/>
                </a:lnTo>
                <a:lnTo>
                  <a:pt x="420" y="228"/>
                </a:lnTo>
                <a:lnTo>
                  <a:pt x="416" y="228"/>
                </a:lnTo>
                <a:lnTo>
                  <a:pt x="412" y="232"/>
                </a:lnTo>
                <a:lnTo>
                  <a:pt x="408" y="232"/>
                </a:lnTo>
                <a:lnTo>
                  <a:pt x="400" y="236"/>
                </a:lnTo>
                <a:lnTo>
                  <a:pt x="388" y="236"/>
                </a:lnTo>
                <a:lnTo>
                  <a:pt x="380" y="240"/>
                </a:lnTo>
                <a:lnTo>
                  <a:pt x="368" y="240"/>
                </a:lnTo>
                <a:lnTo>
                  <a:pt x="340" y="240"/>
                </a:lnTo>
                <a:lnTo>
                  <a:pt x="312" y="244"/>
                </a:lnTo>
                <a:lnTo>
                  <a:pt x="288" y="244"/>
                </a:lnTo>
                <a:lnTo>
                  <a:pt x="264" y="244"/>
                </a:lnTo>
                <a:lnTo>
                  <a:pt x="240" y="240"/>
                </a:lnTo>
                <a:lnTo>
                  <a:pt x="232" y="240"/>
                </a:lnTo>
                <a:lnTo>
                  <a:pt x="224" y="240"/>
                </a:lnTo>
                <a:lnTo>
                  <a:pt x="216" y="240"/>
                </a:lnTo>
                <a:lnTo>
                  <a:pt x="208" y="240"/>
                </a:lnTo>
                <a:lnTo>
                  <a:pt x="204" y="236"/>
                </a:lnTo>
                <a:lnTo>
                  <a:pt x="200" y="236"/>
                </a:lnTo>
                <a:lnTo>
                  <a:pt x="188" y="228"/>
                </a:lnTo>
                <a:lnTo>
                  <a:pt x="176" y="220"/>
                </a:lnTo>
                <a:lnTo>
                  <a:pt x="164" y="208"/>
                </a:lnTo>
                <a:lnTo>
                  <a:pt x="148" y="192"/>
                </a:lnTo>
                <a:lnTo>
                  <a:pt x="140" y="184"/>
                </a:lnTo>
                <a:lnTo>
                  <a:pt x="128" y="172"/>
                </a:lnTo>
                <a:lnTo>
                  <a:pt x="116" y="156"/>
                </a:lnTo>
                <a:lnTo>
                  <a:pt x="96" y="136"/>
                </a:lnTo>
                <a:lnTo>
                  <a:pt x="76" y="112"/>
                </a:lnTo>
                <a:lnTo>
                  <a:pt x="52" y="88"/>
                </a:lnTo>
                <a:lnTo>
                  <a:pt x="28" y="60"/>
                </a:lnTo>
                <a:lnTo>
                  <a:pt x="0" y="28"/>
                </a:lnTo>
                <a:lnTo>
                  <a:pt x="24" y="0"/>
                </a:lnTo>
                <a:lnTo>
                  <a:pt x="40" y="16"/>
                </a:lnTo>
                <a:lnTo>
                  <a:pt x="56" y="32"/>
                </a:lnTo>
                <a:lnTo>
                  <a:pt x="72" y="44"/>
                </a:lnTo>
                <a:lnTo>
                  <a:pt x="84" y="56"/>
                </a:lnTo>
                <a:lnTo>
                  <a:pt x="96" y="68"/>
                </a:lnTo>
                <a:lnTo>
                  <a:pt x="104" y="76"/>
                </a:lnTo>
                <a:lnTo>
                  <a:pt x="112" y="84"/>
                </a:lnTo>
                <a:lnTo>
                  <a:pt x="120" y="92"/>
                </a:lnTo>
                <a:lnTo>
                  <a:pt x="136" y="104"/>
                </a:lnTo>
                <a:lnTo>
                  <a:pt x="152" y="116"/>
                </a:lnTo>
                <a:lnTo>
                  <a:pt x="168" y="128"/>
                </a:lnTo>
                <a:lnTo>
                  <a:pt x="188" y="140"/>
                </a:lnTo>
                <a:lnTo>
                  <a:pt x="208" y="156"/>
                </a:lnTo>
                <a:lnTo>
                  <a:pt x="232" y="164"/>
                </a:lnTo>
                <a:lnTo>
                  <a:pt x="256" y="176"/>
                </a:lnTo>
                <a:lnTo>
                  <a:pt x="280" y="184"/>
                </a:lnTo>
                <a:lnTo>
                  <a:pt x="304" y="192"/>
                </a:lnTo>
                <a:lnTo>
                  <a:pt x="324" y="196"/>
                </a:lnTo>
                <a:lnTo>
                  <a:pt x="348" y="204"/>
                </a:lnTo>
                <a:lnTo>
                  <a:pt x="372" y="208"/>
                </a:lnTo>
                <a:lnTo>
                  <a:pt x="372" y="20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Freeform 133"/>
          <p:cNvSpPr/>
          <p:nvPr/>
        </p:nvSpPr>
        <p:spPr bwMode="auto">
          <a:xfrm>
            <a:off x="821055" y="4952365"/>
            <a:ext cx="924560" cy="302260"/>
          </a:xfrm>
          <a:custGeom>
            <a:avLst/>
            <a:gdLst>
              <a:gd name="T0" fmla="*/ 300 w 492"/>
              <a:gd name="T1" fmla="*/ 60 h 92"/>
              <a:gd name="T2" fmla="*/ 256 w 492"/>
              <a:gd name="T3" fmla="*/ 64 h 92"/>
              <a:gd name="T4" fmla="*/ 216 w 492"/>
              <a:gd name="T5" fmla="*/ 68 h 92"/>
              <a:gd name="T6" fmla="*/ 164 w 492"/>
              <a:gd name="T7" fmla="*/ 76 h 92"/>
              <a:gd name="T8" fmla="*/ 120 w 492"/>
              <a:gd name="T9" fmla="*/ 84 h 92"/>
              <a:gd name="T10" fmla="*/ 92 w 492"/>
              <a:gd name="T11" fmla="*/ 88 h 92"/>
              <a:gd name="T12" fmla="*/ 76 w 492"/>
              <a:gd name="T13" fmla="*/ 88 h 92"/>
              <a:gd name="T14" fmla="*/ 64 w 492"/>
              <a:gd name="T15" fmla="*/ 92 h 92"/>
              <a:gd name="T16" fmla="*/ 56 w 492"/>
              <a:gd name="T17" fmla="*/ 88 h 92"/>
              <a:gd name="T18" fmla="*/ 36 w 492"/>
              <a:gd name="T19" fmla="*/ 84 h 92"/>
              <a:gd name="T20" fmla="*/ 16 w 492"/>
              <a:gd name="T21" fmla="*/ 80 h 92"/>
              <a:gd name="T22" fmla="*/ 0 w 492"/>
              <a:gd name="T23" fmla="*/ 72 h 92"/>
              <a:gd name="T24" fmla="*/ 0 w 492"/>
              <a:gd name="T25" fmla="*/ 64 h 92"/>
              <a:gd name="T26" fmla="*/ 4 w 492"/>
              <a:gd name="T27" fmla="*/ 60 h 92"/>
              <a:gd name="T28" fmla="*/ 16 w 492"/>
              <a:gd name="T29" fmla="*/ 56 h 92"/>
              <a:gd name="T30" fmla="*/ 32 w 492"/>
              <a:gd name="T31" fmla="*/ 56 h 92"/>
              <a:gd name="T32" fmla="*/ 64 w 492"/>
              <a:gd name="T33" fmla="*/ 52 h 92"/>
              <a:gd name="T34" fmla="*/ 128 w 492"/>
              <a:gd name="T35" fmla="*/ 44 h 92"/>
              <a:gd name="T36" fmla="*/ 172 w 492"/>
              <a:gd name="T37" fmla="*/ 40 h 92"/>
              <a:gd name="T38" fmla="*/ 220 w 492"/>
              <a:gd name="T39" fmla="*/ 32 h 92"/>
              <a:gd name="T40" fmla="*/ 244 w 492"/>
              <a:gd name="T41" fmla="*/ 28 h 92"/>
              <a:gd name="T42" fmla="*/ 272 w 492"/>
              <a:gd name="T43" fmla="*/ 24 h 92"/>
              <a:gd name="T44" fmla="*/ 304 w 492"/>
              <a:gd name="T45" fmla="*/ 16 h 92"/>
              <a:gd name="T46" fmla="*/ 340 w 492"/>
              <a:gd name="T47" fmla="*/ 12 h 92"/>
              <a:gd name="T48" fmla="*/ 372 w 492"/>
              <a:gd name="T49" fmla="*/ 8 h 92"/>
              <a:gd name="T50" fmla="*/ 396 w 492"/>
              <a:gd name="T51" fmla="*/ 4 h 92"/>
              <a:gd name="T52" fmla="*/ 420 w 492"/>
              <a:gd name="T53" fmla="*/ 0 h 92"/>
              <a:gd name="T54" fmla="*/ 440 w 492"/>
              <a:gd name="T55" fmla="*/ 0 h 92"/>
              <a:gd name="T56" fmla="*/ 464 w 492"/>
              <a:gd name="T57" fmla="*/ 4 h 92"/>
              <a:gd name="T58" fmla="*/ 480 w 492"/>
              <a:gd name="T59" fmla="*/ 12 h 92"/>
              <a:gd name="T60" fmla="*/ 492 w 492"/>
              <a:gd name="T61" fmla="*/ 24 h 92"/>
              <a:gd name="T62" fmla="*/ 488 w 492"/>
              <a:gd name="T63" fmla="*/ 32 h 92"/>
              <a:gd name="T64" fmla="*/ 480 w 492"/>
              <a:gd name="T65" fmla="*/ 36 h 92"/>
              <a:gd name="T66" fmla="*/ 468 w 492"/>
              <a:gd name="T67" fmla="*/ 40 h 92"/>
              <a:gd name="T68" fmla="*/ 448 w 492"/>
              <a:gd name="T69" fmla="*/ 44 h 92"/>
              <a:gd name="T70" fmla="*/ 400 w 492"/>
              <a:gd name="T71" fmla="*/ 52 h 92"/>
              <a:gd name="T72" fmla="*/ 364 w 492"/>
              <a:gd name="T73" fmla="*/ 52 h 92"/>
              <a:gd name="T74" fmla="*/ 320 w 492"/>
              <a:gd name="T75" fmla="*/ 5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2" h="92">
                <a:moveTo>
                  <a:pt x="320" y="56"/>
                </a:moveTo>
                <a:lnTo>
                  <a:pt x="300" y="60"/>
                </a:lnTo>
                <a:lnTo>
                  <a:pt x="276" y="60"/>
                </a:lnTo>
                <a:lnTo>
                  <a:pt x="256" y="64"/>
                </a:lnTo>
                <a:lnTo>
                  <a:pt x="236" y="64"/>
                </a:lnTo>
                <a:lnTo>
                  <a:pt x="216" y="68"/>
                </a:lnTo>
                <a:lnTo>
                  <a:pt x="192" y="72"/>
                </a:lnTo>
                <a:lnTo>
                  <a:pt x="164" y="76"/>
                </a:lnTo>
                <a:lnTo>
                  <a:pt x="136" y="80"/>
                </a:lnTo>
                <a:lnTo>
                  <a:pt x="120" y="84"/>
                </a:lnTo>
                <a:lnTo>
                  <a:pt x="104" y="84"/>
                </a:lnTo>
                <a:lnTo>
                  <a:pt x="92" y="88"/>
                </a:lnTo>
                <a:lnTo>
                  <a:pt x="84" y="88"/>
                </a:lnTo>
                <a:lnTo>
                  <a:pt x="76" y="88"/>
                </a:lnTo>
                <a:lnTo>
                  <a:pt x="68" y="88"/>
                </a:lnTo>
                <a:lnTo>
                  <a:pt x="64" y="92"/>
                </a:lnTo>
                <a:lnTo>
                  <a:pt x="60" y="92"/>
                </a:lnTo>
                <a:lnTo>
                  <a:pt x="56" y="88"/>
                </a:lnTo>
                <a:lnTo>
                  <a:pt x="48" y="88"/>
                </a:lnTo>
                <a:lnTo>
                  <a:pt x="36" y="84"/>
                </a:lnTo>
                <a:lnTo>
                  <a:pt x="24" y="80"/>
                </a:lnTo>
                <a:lnTo>
                  <a:pt x="16" y="80"/>
                </a:lnTo>
                <a:lnTo>
                  <a:pt x="4" y="76"/>
                </a:lnTo>
                <a:lnTo>
                  <a:pt x="0" y="72"/>
                </a:lnTo>
                <a:lnTo>
                  <a:pt x="0" y="64"/>
                </a:lnTo>
                <a:lnTo>
                  <a:pt x="0" y="64"/>
                </a:lnTo>
                <a:lnTo>
                  <a:pt x="4" y="60"/>
                </a:lnTo>
                <a:lnTo>
                  <a:pt x="4" y="60"/>
                </a:lnTo>
                <a:lnTo>
                  <a:pt x="12" y="60"/>
                </a:lnTo>
                <a:lnTo>
                  <a:pt x="16" y="56"/>
                </a:lnTo>
                <a:lnTo>
                  <a:pt x="24" y="56"/>
                </a:lnTo>
                <a:lnTo>
                  <a:pt x="32" y="56"/>
                </a:lnTo>
                <a:lnTo>
                  <a:pt x="44" y="56"/>
                </a:lnTo>
                <a:lnTo>
                  <a:pt x="64" y="52"/>
                </a:lnTo>
                <a:lnTo>
                  <a:pt x="84" y="52"/>
                </a:lnTo>
                <a:lnTo>
                  <a:pt x="128" y="44"/>
                </a:lnTo>
                <a:lnTo>
                  <a:pt x="148" y="44"/>
                </a:lnTo>
                <a:lnTo>
                  <a:pt x="172" y="40"/>
                </a:lnTo>
                <a:lnTo>
                  <a:pt x="212" y="32"/>
                </a:lnTo>
                <a:lnTo>
                  <a:pt x="220" y="32"/>
                </a:lnTo>
                <a:lnTo>
                  <a:pt x="232" y="28"/>
                </a:lnTo>
                <a:lnTo>
                  <a:pt x="244" y="28"/>
                </a:lnTo>
                <a:lnTo>
                  <a:pt x="256" y="24"/>
                </a:lnTo>
                <a:lnTo>
                  <a:pt x="272" y="24"/>
                </a:lnTo>
                <a:lnTo>
                  <a:pt x="288" y="20"/>
                </a:lnTo>
                <a:lnTo>
                  <a:pt x="304" y="16"/>
                </a:lnTo>
                <a:lnTo>
                  <a:pt x="320" y="16"/>
                </a:lnTo>
                <a:lnTo>
                  <a:pt x="340" y="12"/>
                </a:lnTo>
                <a:lnTo>
                  <a:pt x="356" y="8"/>
                </a:lnTo>
                <a:lnTo>
                  <a:pt x="372" y="8"/>
                </a:lnTo>
                <a:lnTo>
                  <a:pt x="384" y="4"/>
                </a:lnTo>
                <a:lnTo>
                  <a:pt x="396" y="4"/>
                </a:lnTo>
                <a:lnTo>
                  <a:pt x="408" y="0"/>
                </a:lnTo>
                <a:lnTo>
                  <a:pt x="420" y="0"/>
                </a:lnTo>
                <a:lnTo>
                  <a:pt x="428" y="0"/>
                </a:lnTo>
                <a:lnTo>
                  <a:pt x="440" y="0"/>
                </a:lnTo>
                <a:lnTo>
                  <a:pt x="452" y="0"/>
                </a:lnTo>
                <a:lnTo>
                  <a:pt x="464" y="4"/>
                </a:lnTo>
                <a:lnTo>
                  <a:pt x="472" y="8"/>
                </a:lnTo>
                <a:lnTo>
                  <a:pt x="480" y="12"/>
                </a:lnTo>
                <a:lnTo>
                  <a:pt x="488" y="16"/>
                </a:lnTo>
                <a:lnTo>
                  <a:pt x="492" y="24"/>
                </a:lnTo>
                <a:lnTo>
                  <a:pt x="492" y="28"/>
                </a:lnTo>
                <a:lnTo>
                  <a:pt x="488" y="32"/>
                </a:lnTo>
                <a:lnTo>
                  <a:pt x="484" y="36"/>
                </a:lnTo>
                <a:lnTo>
                  <a:pt x="480" y="36"/>
                </a:lnTo>
                <a:lnTo>
                  <a:pt x="476" y="40"/>
                </a:lnTo>
                <a:lnTo>
                  <a:pt x="468" y="40"/>
                </a:lnTo>
                <a:lnTo>
                  <a:pt x="464" y="40"/>
                </a:lnTo>
                <a:lnTo>
                  <a:pt x="448" y="44"/>
                </a:lnTo>
                <a:lnTo>
                  <a:pt x="432" y="48"/>
                </a:lnTo>
                <a:lnTo>
                  <a:pt x="400" y="52"/>
                </a:lnTo>
                <a:lnTo>
                  <a:pt x="384" y="52"/>
                </a:lnTo>
                <a:lnTo>
                  <a:pt x="364" y="52"/>
                </a:lnTo>
                <a:lnTo>
                  <a:pt x="344" y="56"/>
                </a:lnTo>
                <a:lnTo>
                  <a:pt x="320" y="56"/>
                </a:lnTo>
                <a:lnTo>
                  <a:pt x="320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Freeform 133"/>
          <p:cNvSpPr/>
          <p:nvPr/>
        </p:nvSpPr>
        <p:spPr bwMode="auto">
          <a:xfrm>
            <a:off x="621665" y="5327650"/>
            <a:ext cx="1329055" cy="302260"/>
          </a:xfrm>
          <a:custGeom>
            <a:avLst/>
            <a:gdLst>
              <a:gd name="T0" fmla="*/ 300 w 492"/>
              <a:gd name="T1" fmla="*/ 60 h 92"/>
              <a:gd name="T2" fmla="*/ 256 w 492"/>
              <a:gd name="T3" fmla="*/ 64 h 92"/>
              <a:gd name="T4" fmla="*/ 216 w 492"/>
              <a:gd name="T5" fmla="*/ 68 h 92"/>
              <a:gd name="T6" fmla="*/ 164 w 492"/>
              <a:gd name="T7" fmla="*/ 76 h 92"/>
              <a:gd name="T8" fmla="*/ 120 w 492"/>
              <a:gd name="T9" fmla="*/ 84 h 92"/>
              <a:gd name="T10" fmla="*/ 92 w 492"/>
              <a:gd name="T11" fmla="*/ 88 h 92"/>
              <a:gd name="T12" fmla="*/ 76 w 492"/>
              <a:gd name="T13" fmla="*/ 88 h 92"/>
              <a:gd name="T14" fmla="*/ 64 w 492"/>
              <a:gd name="T15" fmla="*/ 92 h 92"/>
              <a:gd name="T16" fmla="*/ 56 w 492"/>
              <a:gd name="T17" fmla="*/ 88 h 92"/>
              <a:gd name="T18" fmla="*/ 36 w 492"/>
              <a:gd name="T19" fmla="*/ 84 h 92"/>
              <a:gd name="T20" fmla="*/ 16 w 492"/>
              <a:gd name="T21" fmla="*/ 80 h 92"/>
              <a:gd name="T22" fmla="*/ 0 w 492"/>
              <a:gd name="T23" fmla="*/ 72 h 92"/>
              <a:gd name="T24" fmla="*/ 0 w 492"/>
              <a:gd name="T25" fmla="*/ 64 h 92"/>
              <a:gd name="T26" fmla="*/ 4 w 492"/>
              <a:gd name="T27" fmla="*/ 60 h 92"/>
              <a:gd name="T28" fmla="*/ 16 w 492"/>
              <a:gd name="T29" fmla="*/ 56 h 92"/>
              <a:gd name="T30" fmla="*/ 32 w 492"/>
              <a:gd name="T31" fmla="*/ 56 h 92"/>
              <a:gd name="T32" fmla="*/ 64 w 492"/>
              <a:gd name="T33" fmla="*/ 52 h 92"/>
              <a:gd name="T34" fmla="*/ 128 w 492"/>
              <a:gd name="T35" fmla="*/ 44 h 92"/>
              <a:gd name="T36" fmla="*/ 172 w 492"/>
              <a:gd name="T37" fmla="*/ 40 h 92"/>
              <a:gd name="T38" fmla="*/ 220 w 492"/>
              <a:gd name="T39" fmla="*/ 32 h 92"/>
              <a:gd name="T40" fmla="*/ 244 w 492"/>
              <a:gd name="T41" fmla="*/ 28 h 92"/>
              <a:gd name="T42" fmla="*/ 272 w 492"/>
              <a:gd name="T43" fmla="*/ 24 h 92"/>
              <a:gd name="T44" fmla="*/ 304 w 492"/>
              <a:gd name="T45" fmla="*/ 16 h 92"/>
              <a:gd name="T46" fmla="*/ 340 w 492"/>
              <a:gd name="T47" fmla="*/ 12 h 92"/>
              <a:gd name="T48" fmla="*/ 372 w 492"/>
              <a:gd name="T49" fmla="*/ 8 h 92"/>
              <a:gd name="T50" fmla="*/ 396 w 492"/>
              <a:gd name="T51" fmla="*/ 4 h 92"/>
              <a:gd name="T52" fmla="*/ 420 w 492"/>
              <a:gd name="T53" fmla="*/ 0 h 92"/>
              <a:gd name="T54" fmla="*/ 440 w 492"/>
              <a:gd name="T55" fmla="*/ 0 h 92"/>
              <a:gd name="T56" fmla="*/ 464 w 492"/>
              <a:gd name="T57" fmla="*/ 4 h 92"/>
              <a:gd name="T58" fmla="*/ 480 w 492"/>
              <a:gd name="T59" fmla="*/ 12 h 92"/>
              <a:gd name="T60" fmla="*/ 492 w 492"/>
              <a:gd name="T61" fmla="*/ 24 h 92"/>
              <a:gd name="T62" fmla="*/ 488 w 492"/>
              <a:gd name="T63" fmla="*/ 32 h 92"/>
              <a:gd name="T64" fmla="*/ 480 w 492"/>
              <a:gd name="T65" fmla="*/ 36 h 92"/>
              <a:gd name="T66" fmla="*/ 468 w 492"/>
              <a:gd name="T67" fmla="*/ 40 h 92"/>
              <a:gd name="T68" fmla="*/ 448 w 492"/>
              <a:gd name="T69" fmla="*/ 44 h 92"/>
              <a:gd name="T70" fmla="*/ 400 w 492"/>
              <a:gd name="T71" fmla="*/ 52 h 92"/>
              <a:gd name="T72" fmla="*/ 364 w 492"/>
              <a:gd name="T73" fmla="*/ 52 h 92"/>
              <a:gd name="T74" fmla="*/ 320 w 492"/>
              <a:gd name="T75" fmla="*/ 5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2" h="92">
                <a:moveTo>
                  <a:pt x="320" y="56"/>
                </a:moveTo>
                <a:lnTo>
                  <a:pt x="300" y="60"/>
                </a:lnTo>
                <a:lnTo>
                  <a:pt x="276" y="60"/>
                </a:lnTo>
                <a:lnTo>
                  <a:pt x="256" y="64"/>
                </a:lnTo>
                <a:lnTo>
                  <a:pt x="236" y="64"/>
                </a:lnTo>
                <a:lnTo>
                  <a:pt x="216" y="68"/>
                </a:lnTo>
                <a:lnTo>
                  <a:pt x="192" y="72"/>
                </a:lnTo>
                <a:lnTo>
                  <a:pt x="164" y="76"/>
                </a:lnTo>
                <a:lnTo>
                  <a:pt x="136" y="80"/>
                </a:lnTo>
                <a:lnTo>
                  <a:pt x="120" y="84"/>
                </a:lnTo>
                <a:lnTo>
                  <a:pt x="104" y="84"/>
                </a:lnTo>
                <a:lnTo>
                  <a:pt x="92" y="88"/>
                </a:lnTo>
                <a:lnTo>
                  <a:pt x="84" y="88"/>
                </a:lnTo>
                <a:lnTo>
                  <a:pt x="76" y="88"/>
                </a:lnTo>
                <a:lnTo>
                  <a:pt x="68" y="88"/>
                </a:lnTo>
                <a:lnTo>
                  <a:pt x="64" y="92"/>
                </a:lnTo>
                <a:lnTo>
                  <a:pt x="60" y="92"/>
                </a:lnTo>
                <a:lnTo>
                  <a:pt x="56" y="88"/>
                </a:lnTo>
                <a:lnTo>
                  <a:pt x="48" y="88"/>
                </a:lnTo>
                <a:lnTo>
                  <a:pt x="36" y="84"/>
                </a:lnTo>
                <a:lnTo>
                  <a:pt x="24" y="80"/>
                </a:lnTo>
                <a:lnTo>
                  <a:pt x="16" y="80"/>
                </a:lnTo>
                <a:lnTo>
                  <a:pt x="4" y="76"/>
                </a:lnTo>
                <a:lnTo>
                  <a:pt x="0" y="72"/>
                </a:lnTo>
                <a:lnTo>
                  <a:pt x="0" y="64"/>
                </a:lnTo>
                <a:lnTo>
                  <a:pt x="0" y="64"/>
                </a:lnTo>
                <a:lnTo>
                  <a:pt x="4" y="60"/>
                </a:lnTo>
                <a:lnTo>
                  <a:pt x="4" y="60"/>
                </a:lnTo>
                <a:lnTo>
                  <a:pt x="12" y="60"/>
                </a:lnTo>
                <a:lnTo>
                  <a:pt x="16" y="56"/>
                </a:lnTo>
                <a:lnTo>
                  <a:pt x="24" y="56"/>
                </a:lnTo>
                <a:lnTo>
                  <a:pt x="32" y="56"/>
                </a:lnTo>
                <a:lnTo>
                  <a:pt x="44" y="56"/>
                </a:lnTo>
                <a:lnTo>
                  <a:pt x="64" y="52"/>
                </a:lnTo>
                <a:lnTo>
                  <a:pt x="84" y="52"/>
                </a:lnTo>
                <a:lnTo>
                  <a:pt x="128" y="44"/>
                </a:lnTo>
                <a:lnTo>
                  <a:pt x="148" y="44"/>
                </a:lnTo>
                <a:lnTo>
                  <a:pt x="172" y="40"/>
                </a:lnTo>
                <a:lnTo>
                  <a:pt x="212" y="32"/>
                </a:lnTo>
                <a:lnTo>
                  <a:pt x="220" y="32"/>
                </a:lnTo>
                <a:lnTo>
                  <a:pt x="232" y="28"/>
                </a:lnTo>
                <a:lnTo>
                  <a:pt x="244" y="28"/>
                </a:lnTo>
                <a:lnTo>
                  <a:pt x="256" y="24"/>
                </a:lnTo>
                <a:lnTo>
                  <a:pt x="272" y="24"/>
                </a:lnTo>
                <a:lnTo>
                  <a:pt x="288" y="20"/>
                </a:lnTo>
                <a:lnTo>
                  <a:pt x="304" y="16"/>
                </a:lnTo>
                <a:lnTo>
                  <a:pt x="320" y="16"/>
                </a:lnTo>
                <a:lnTo>
                  <a:pt x="340" y="12"/>
                </a:lnTo>
                <a:lnTo>
                  <a:pt x="356" y="8"/>
                </a:lnTo>
                <a:lnTo>
                  <a:pt x="372" y="8"/>
                </a:lnTo>
                <a:lnTo>
                  <a:pt x="384" y="4"/>
                </a:lnTo>
                <a:lnTo>
                  <a:pt x="396" y="4"/>
                </a:lnTo>
                <a:lnTo>
                  <a:pt x="408" y="0"/>
                </a:lnTo>
                <a:lnTo>
                  <a:pt x="420" y="0"/>
                </a:lnTo>
                <a:lnTo>
                  <a:pt x="428" y="0"/>
                </a:lnTo>
                <a:lnTo>
                  <a:pt x="440" y="0"/>
                </a:lnTo>
                <a:lnTo>
                  <a:pt x="452" y="0"/>
                </a:lnTo>
                <a:lnTo>
                  <a:pt x="464" y="4"/>
                </a:lnTo>
                <a:lnTo>
                  <a:pt x="472" y="8"/>
                </a:lnTo>
                <a:lnTo>
                  <a:pt x="480" y="12"/>
                </a:lnTo>
                <a:lnTo>
                  <a:pt x="488" y="16"/>
                </a:lnTo>
                <a:lnTo>
                  <a:pt x="492" y="24"/>
                </a:lnTo>
                <a:lnTo>
                  <a:pt x="492" y="28"/>
                </a:lnTo>
                <a:lnTo>
                  <a:pt x="488" y="32"/>
                </a:lnTo>
                <a:lnTo>
                  <a:pt x="484" y="36"/>
                </a:lnTo>
                <a:lnTo>
                  <a:pt x="480" y="36"/>
                </a:lnTo>
                <a:lnTo>
                  <a:pt x="476" y="40"/>
                </a:lnTo>
                <a:lnTo>
                  <a:pt x="468" y="40"/>
                </a:lnTo>
                <a:lnTo>
                  <a:pt x="464" y="40"/>
                </a:lnTo>
                <a:lnTo>
                  <a:pt x="448" y="44"/>
                </a:lnTo>
                <a:lnTo>
                  <a:pt x="432" y="48"/>
                </a:lnTo>
                <a:lnTo>
                  <a:pt x="400" y="52"/>
                </a:lnTo>
                <a:lnTo>
                  <a:pt x="384" y="52"/>
                </a:lnTo>
                <a:lnTo>
                  <a:pt x="364" y="52"/>
                </a:lnTo>
                <a:lnTo>
                  <a:pt x="344" y="56"/>
                </a:lnTo>
                <a:lnTo>
                  <a:pt x="320" y="56"/>
                </a:lnTo>
                <a:lnTo>
                  <a:pt x="320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57" grpId="0" animBg="1"/>
      <p:bldP spid="59" grpId="0" animBg="1"/>
      <p:bldP spid="60" grpId="0" animBg="1"/>
      <p:bldP spid="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Lesson3</a:t>
            </a:r>
          </a:p>
        </p:txBody>
      </p:sp>
    </p:spTree>
    <p:extLst>
      <p:ext uri="{BB962C8B-B14F-4D97-AF65-F5344CB8AC3E}">
        <p14:creationId xmlns:p14="http://schemas.microsoft.com/office/powerpoint/2010/main" val="38379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生病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  bìng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休息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xiū xi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每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měi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  jiān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忙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máng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早上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5394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zǎo shang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1033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跑步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pǎo bù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gāo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起床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9765" y="901065"/>
            <a:ext cx="2397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qǐ chuáng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知道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 dào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米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mǐ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药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5394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yào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799261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84150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身体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257746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 tǐ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86817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9765" y="2604135"/>
            <a:ext cx="2397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 yuàn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83070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256667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64037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440544" y="1283820"/>
            <a:ext cx="5897880" cy="1616710"/>
            <a:chOff x="-241879" y="521722"/>
            <a:chExt cx="589788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jīn nián duō dà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你今年多大？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440544" y="2932280"/>
            <a:ext cx="5897880" cy="1616710"/>
            <a:chOff x="-241879" y="521722"/>
            <a:chExt cx="589788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duō gāo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你多高？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440544" y="4631540"/>
            <a:ext cx="5897880" cy="1616710"/>
            <a:chOff x="-241879" y="521722"/>
            <a:chExt cx="589788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měi tiān jǐ diǎn qǐ chuáng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你每天几点起床？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5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512945" y="3461385"/>
            <a:ext cx="32251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jiān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房间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丈夫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niú nǎi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牛奶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bào zhǐ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红色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 biǎo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手表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3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jiān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房间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丈夫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niú nǎi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牛奶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90441" y="1826024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502" y="1724"/>
              <a:ext cx="281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bào zhǐ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报纸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hóng sè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红色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24989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Microsoft Office PowerPoint</Application>
  <PresentationFormat>Widescreen</PresentationFormat>
  <Paragraphs>364</Paragraphs>
  <Slides>36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2022-11-02T15:21:16Z</dcterms:created>
  <dcterms:modified xsi:type="dcterms:W3CDTF">2022-11-02T15:21:23Z</dcterms:modified>
</cp:coreProperties>
</file>